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diagrams/colors1.xml" ContentType="application/vnd.openxmlformats-officedocument.drawingml.diagramColors+xml"/>
  <Override PartName="/ppt/charts/style2.xml" ContentType="application/vnd.ms-office.chartstyle+xml"/>
  <Override PartName="/ppt/charts/style1.xml" ContentType="application/vnd.ms-office.chartstyl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charts/colors4.xml" ContentType="application/vnd.ms-office.chartcolor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charts/colors2.xml" ContentType="application/vnd.ms-office.chartcolorstyle+xml"/>
  <Override PartName="/ppt/charts/colors3.xml" ContentType="application/vnd.ms-office.chartcolorstyl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charts/colors1.xml" ContentType="application/vnd.ms-office.chartcolorstyle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charts/style4.xml" ContentType="application/vnd.ms-office.chartstyle+xml"/>
  <Override PartName="/ppt/charts/style3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62" r:id="rId3"/>
    <p:sldId id="270" r:id="rId4"/>
    <p:sldId id="277" r:id="rId5"/>
    <p:sldId id="266" r:id="rId6"/>
    <p:sldId id="267" r:id="rId7"/>
    <p:sldId id="275" r:id="rId8"/>
    <p:sldId id="273" r:id="rId9"/>
    <p:sldId id="27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CC00"/>
    <a:srgbClr val="800080"/>
    <a:srgbClr val="33CC33"/>
    <a:srgbClr val="336600"/>
    <a:srgbClr val="000066"/>
    <a:srgbClr val="3DB54A"/>
    <a:srgbClr val="2A3990"/>
    <a:srgbClr val="006BB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>
      <p:cViewPr varScale="1">
        <p:scale>
          <a:sx n="72" d="100"/>
          <a:sy n="72" d="100"/>
        </p:scale>
        <p:origin x="24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___Microsoft_Office_Excel1.xlsx"/><Relationship Id="rId4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________Microsoft_Office_Excel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________Microsoft_Office_Excel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________Microsoft_Office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h-TH"/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2800" b="1" dirty="0">
                <a:solidFill>
                  <a:schemeClr val="tx1"/>
                </a:solidFill>
              </a:rPr>
              <a:t>รายละเอียดงบประมาณได้รับ ประจำปีงบประมาณ พ.ศ. 2557</a:t>
            </a:r>
            <a:endParaRPr lang="en-US" sz="2800" b="1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32995213200808921"/>
          <c:y val="1.2552301255230127E-2"/>
        </c:manualLayout>
      </c:layout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7.3503076459704844E-2"/>
          <c:y val="7.9006358514809083E-2"/>
          <c:w val="0.8939811109676864"/>
          <c:h val="0.63762556124515923"/>
        </c:manualLayout>
      </c:layout>
      <c:barChart>
        <c:barDir val="col"/>
        <c:grouping val="clustered"/>
        <c:ser>
          <c:idx val="0"/>
          <c:order val="0"/>
          <c:tx>
            <c:strRef>
              <c:f>'20 พ.ค. 57 (2)'!$B$3</c:f>
              <c:strCache>
                <c:ptCount val="1"/>
                <c:pt idx="0">
                  <c:v>งบประมาณได้รับ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 พ.ค. 57 (2)'!$A$4:$A$11</c:f>
              <c:strCache>
                <c:ptCount val="8"/>
                <c:pt idx="0">
                  <c:v>งบบุคลากร</c:v>
                </c:pt>
                <c:pt idx="1">
                  <c:v>ค่าตอบแทน</c:v>
                </c:pt>
                <c:pt idx="2">
                  <c:v>ค่าใช้สอย</c:v>
                </c:pt>
                <c:pt idx="3">
                  <c:v>ค่าวัสดุ</c:v>
                </c:pt>
                <c:pt idx="4">
                  <c:v>ค่าสาธารณูปโภค</c:v>
                </c:pt>
                <c:pt idx="5">
                  <c:v>งบลงทุน</c:v>
                </c:pt>
                <c:pt idx="6">
                  <c:v>อุดหนุนค่าใช้จ่ายบุคลากร</c:v>
                </c:pt>
                <c:pt idx="7">
                  <c:v>อุดหนุนทั่วไป</c:v>
                </c:pt>
              </c:strCache>
            </c:strRef>
          </c:cat>
          <c:val>
            <c:numRef>
              <c:f>'20 พ.ค. 57 (2)'!$B$4:$B$11</c:f>
              <c:numCache>
                <c:formatCode>_-* #,##0_-;\-* #,##0_-;_-* "-"??_-;_-@_-</c:formatCode>
                <c:ptCount val="8"/>
                <c:pt idx="0">
                  <c:v>229745400</c:v>
                </c:pt>
                <c:pt idx="1">
                  <c:v>13783500</c:v>
                </c:pt>
                <c:pt idx="2">
                  <c:v>51921900</c:v>
                </c:pt>
                <c:pt idx="3">
                  <c:v>31779700</c:v>
                </c:pt>
                <c:pt idx="4">
                  <c:v>20573400</c:v>
                </c:pt>
                <c:pt idx="5">
                  <c:v>96501200</c:v>
                </c:pt>
                <c:pt idx="6">
                  <c:v>394085400</c:v>
                </c:pt>
                <c:pt idx="7">
                  <c:v>130792500</c:v>
                </c:pt>
              </c:numCache>
            </c:numRef>
          </c:val>
        </c:ser>
        <c:ser>
          <c:idx val="1"/>
          <c:order val="1"/>
          <c:tx>
            <c:strRef>
              <c:f>'20 พ.ค. 57 (2)'!$C$3</c:f>
              <c:strCache>
                <c:ptCount val="1"/>
                <c:pt idx="0">
                  <c:v>จ่ายจริง ณ 20 พ.ค. 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 พ.ค. 57 (2)'!$A$4:$A$11</c:f>
              <c:strCache>
                <c:ptCount val="8"/>
                <c:pt idx="0">
                  <c:v>งบบุคลากร</c:v>
                </c:pt>
                <c:pt idx="1">
                  <c:v>ค่าตอบแทน</c:v>
                </c:pt>
                <c:pt idx="2">
                  <c:v>ค่าใช้สอย</c:v>
                </c:pt>
                <c:pt idx="3">
                  <c:v>ค่าวัสดุ</c:v>
                </c:pt>
                <c:pt idx="4">
                  <c:v>ค่าสาธารณูปโภค</c:v>
                </c:pt>
                <c:pt idx="5">
                  <c:v>งบลงทุน</c:v>
                </c:pt>
                <c:pt idx="6">
                  <c:v>อุดหนุนค่าใช้จ่ายบุคลากร</c:v>
                </c:pt>
                <c:pt idx="7">
                  <c:v>อุดหนุนทั่วไป</c:v>
                </c:pt>
              </c:strCache>
            </c:strRef>
          </c:cat>
          <c:val>
            <c:numRef>
              <c:f>'20 พ.ค. 57 (2)'!$C$4:$C$11</c:f>
              <c:numCache>
                <c:formatCode>_-* #,##0_-;\-* #,##0_-;_-* "-"??_-;_-@_-</c:formatCode>
                <c:ptCount val="8"/>
                <c:pt idx="0">
                  <c:v>148610149</c:v>
                </c:pt>
                <c:pt idx="1">
                  <c:v>4957380.92</c:v>
                </c:pt>
                <c:pt idx="2">
                  <c:v>28347377.899999999</c:v>
                </c:pt>
                <c:pt idx="3">
                  <c:v>18918602.949999996</c:v>
                </c:pt>
                <c:pt idx="4">
                  <c:v>19828975.550000001</c:v>
                </c:pt>
                <c:pt idx="5">
                  <c:v>13695770</c:v>
                </c:pt>
                <c:pt idx="6">
                  <c:v>248734497.04000002</c:v>
                </c:pt>
                <c:pt idx="7">
                  <c:v>119396702.75</c:v>
                </c:pt>
              </c:numCache>
            </c:numRef>
          </c:val>
        </c:ser>
        <c:dLbls/>
        <c:gapWidth val="75"/>
        <c:overlap val="40"/>
        <c:axId val="67345024"/>
        <c:axId val="67645824"/>
      </c:barChart>
      <c:catAx>
        <c:axId val="6734502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th-TH"/>
          </a:p>
        </c:txPr>
        <c:crossAx val="67645824"/>
        <c:crosses val="autoZero"/>
        <c:auto val="1"/>
        <c:lblAlgn val="ctr"/>
        <c:lblOffset val="100"/>
      </c:catAx>
      <c:valAx>
        <c:axId val="67645824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h-TH"/>
          </a:p>
        </c:txPr>
        <c:crossAx val="67345024"/>
        <c:crosses val="autoZero"/>
        <c:crossBetween val="between"/>
        <c:dispUnits>
          <c:builtInUnit val="millions"/>
          <c:dispUnitsLbl>
            <c:layout/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44426014371154432"/>
          <c:y val="0.18725397818996473"/>
          <c:w val="0.16502947377479457"/>
          <c:h val="7.0607188745758262E-2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h-TH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th-TH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h-TH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งปม. ได้รับ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Sheet1!$A$2:$A$20</c:f>
              <c:strCache>
                <c:ptCount val="19"/>
                <c:pt idx="0">
                  <c:v>วิทยาลัยบริหารศาสตร์</c:v>
                </c:pt>
                <c:pt idx="1">
                  <c:v>วิทยาลัยพลังงาน</c:v>
                </c:pt>
                <c:pt idx="2">
                  <c:v>แม่โจ้ชุมพร</c:v>
                </c:pt>
                <c:pt idx="3">
                  <c:v>แม่โจ้แพร่</c:v>
                </c:pt>
                <c:pt idx="4">
                  <c:v>คณะเศรษฐศาสตร์</c:v>
                </c:pt>
                <c:pt idx="5">
                  <c:v>คณะวิศวฯ</c:v>
                </c:pt>
                <c:pt idx="6">
                  <c:v>คณะสถาปัตย์</c:v>
                </c:pt>
                <c:pt idx="7">
                  <c:v>คณะผลิต</c:v>
                </c:pt>
                <c:pt idx="8">
                  <c:v>คณะประมง</c:v>
                </c:pt>
                <c:pt idx="9">
                  <c:v>คณะวิทย์ฯ</c:v>
                </c:pt>
                <c:pt idx="10">
                  <c:v>คณะสัตวศาสตร์</c:v>
                </c:pt>
                <c:pt idx="11">
                  <c:v>สำนักวิจัยฯ</c:v>
                </c:pt>
                <c:pt idx="12">
                  <c:v>ศูนย์กล้วยไม้</c:v>
                </c:pt>
                <c:pt idx="13">
                  <c:v>สำนักฟาร์ม</c:v>
                </c:pt>
                <c:pt idx="14">
                  <c:v>คณะบริหาร</c:v>
                </c:pt>
                <c:pt idx="15">
                  <c:v>คณะศิลปศาสตร์</c:v>
                </c:pt>
                <c:pt idx="16">
                  <c:v>คณะสารสนเทศ</c:v>
                </c:pt>
                <c:pt idx="17">
                  <c:v>สำนักหอสมุด</c:v>
                </c:pt>
                <c:pt idx="18">
                  <c:v>คณะท่องเที่ยว</c:v>
                </c:pt>
              </c:strCache>
            </c:strRef>
          </c:cat>
          <c:val>
            <c:numRef>
              <c:f>Sheet1!$B$2:$B$20</c:f>
              <c:numCache>
                <c:formatCode>_(* #,##0.00_);_(* \(#,##0.00\);_(* "-"??_);_(@_)</c:formatCode>
                <c:ptCount val="19"/>
                <c:pt idx="0">
                  <c:v>219000</c:v>
                </c:pt>
                <c:pt idx="1">
                  <c:v>1347000</c:v>
                </c:pt>
                <c:pt idx="2">
                  <c:v>2955900</c:v>
                </c:pt>
                <c:pt idx="3">
                  <c:v>6859400</c:v>
                </c:pt>
                <c:pt idx="4">
                  <c:v>1088600</c:v>
                </c:pt>
                <c:pt idx="5">
                  <c:v>4193500</c:v>
                </c:pt>
                <c:pt idx="6">
                  <c:v>990900</c:v>
                </c:pt>
                <c:pt idx="7">
                  <c:v>7599100</c:v>
                </c:pt>
                <c:pt idx="8">
                  <c:v>2096600</c:v>
                </c:pt>
                <c:pt idx="9">
                  <c:v>7208100</c:v>
                </c:pt>
                <c:pt idx="10">
                  <c:v>4044700</c:v>
                </c:pt>
                <c:pt idx="11">
                  <c:v>3402700</c:v>
                </c:pt>
                <c:pt idx="12">
                  <c:v>269400</c:v>
                </c:pt>
                <c:pt idx="13">
                  <c:v>597000</c:v>
                </c:pt>
                <c:pt idx="14">
                  <c:v>1687800</c:v>
                </c:pt>
                <c:pt idx="15">
                  <c:v>2477000</c:v>
                </c:pt>
                <c:pt idx="16">
                  <c:v>163100</c:v>
                </c:pt>
                <c:pt idx="17">
                  <c:v>3997442.8</c:v>
                </c:pt>
                <c:pt idx="18">
                  <c:v>283200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เบิกจ่าย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Sheet1!$A$2:$A$20</c:f>
              <c:strCache>
                <c:ptCount val="19"/>
                <c:pt idx="0">
                  <c:v>วิทยาลัยบริหารศาสตร์</c:v>
                </c:pt>
                <c:pt idx="1">
                  <c:v>วิทยาลัยพลังงาน</c:v>
                </c:pt>
                <c:pt idx="2">
                  <c:v>แม่โจ้ชุมพร</c:v>
                </c:pt>
                <c:pt idx="3">
                  <c:v>แม่โจ้แพร่</c:v>
                </c:pt>
                <c:pt idx="4">
                  <c:v>คณะเศรษฐศาสตร์</c:v>
                </c:pt>
                <c:pt idx="5">
                  <c:v>คณะวิศวฯ</c:v>
                </c:pt>
                <c:pt idx="6">
                  <c:v>คณะสถาปัตย์</c:v>
                </c:pt>
                <c:pt idx="7">
                  <c:v>คณะผลิต</c:v>
                </c:pt>
                <c:pt idx="8">
                  <c:v>คณะประมง</c:v>
                </c:pt>
                <c:pt idx="9">
                  <c:v>คณะวิทย์ฯ</c:v>
                </c:pt>
                <c:pt idx="10">
                  <c:v>คณะสัตวศาสตร์</c:v>
                </c:pt>
                <c:pt idx="11">
                  <c:v>สำนักวิจัยฯ</c:v>
                </c:pt>
                <c:pt idx="12">
                  <c:v>ศูนย์กล้วยไม้</c:v>
                </c:pt>
                <c:pt idx="13">
                  <c:v>สำนักฟาร์ม</c:v>
                </c:pt>
                <c:pt idx="14">
                  <c:v>คณะบริหาร</c:v>
                </c:pt>
                <c:pt idx="15">
                  <c:v>คณะศิลปศาสตร์</c:v>
                </c:pt>
                <c:pt idx="16">
                  <c:v>คณะสารสนเทศ</c:v>
                </c:pt>
                <c:pt idx="17">
                  <c:v>สำนักหอสมุด</c:v>
                </c:pt>
                <c:pt idx="18">
                  <c:v>คณะท่องเที่ยว</c:v>
                </c:pt>
              </c:strCache>
            </c:strRef>
          </c:cat>
          <c:val>
            <c:numRef>
              <c:f>Sheet1!$C$2:$C$20</c:f>
              <c:numCache>
                <c:formatCode>_(* #,##0.00_);_(* \(#,##0.00\);_(* "-"??_);_(@_)</c:formatCode>
                <c:ptCount val="19"/>
                <c:pt idx="0">
                  <c:v>0</c:v>
                </c:pt>
                <c:pt idx="1">
                  <c:v>404075.69</c:v>
                </c:pt>
                <c:pt idx="2">
                  <c:v>1386754.29</c:v>
                </c:pt>
                <c:pt idx="3">
                  <c:v>3392915.21</c:v>
                </c:pt>
                <c:pt idx="4">
                  <c:v>550725.8600000001</c:v>
                </c:pt>
                <c:pt idx="5">
                  <c:v>2213002.59</c:v>
                </c:pt>
                <c:pt idx="6">
                  <c:v>561616.4</c:v>
                </c:pt>
                <c:pt idx="7">
                  <c:v>4362734.4300000006</c:v>
                </c:pt>
                <c:pt idx="8">
                  <c:v>1214572.6100000003</c:v>
                </c:pt>
                <c:pt idx="9">
                  <c:v>4486168.3900000006</c:v>
                </c:pt>
                <c:pt idx="10">
                  <c:v>2621208.73</c:v>
                </c:pt>
                <c:pt idx="11">
                  <c:v>2274406.12</c:v>
                </c:pt>
                <c:pt idx="12">
                  <c:v>180700</c:v>
                </c:pt>
                <c:pt idx="13">
                  <c:v>428456.7</c:v>
                </c:pt>
                <c:pt idx="14">
                  <c:v>1228845.83</c:v>
                </c:pt>
                <c:pt idx="15">
                  <c:v>1885615.6800000002</c:v>
                </c:pt>
                <c:pt idx="16">
                  <c:v>146500</c:v>
                </c:pt>
                <c:pt idx="17">
                  <c:v>3839210.01</c:v>
                </c:pt>
                <c:pt idx="18">
                  <c:v>282346.06</c:v>
                </c:pt>
              </c:numCache>
            </c:numRef>
          </c:val>
        </c:ser>
        <c:dLbls/>
        <c:gapWidth val="75"/>
        <c:overlap val="40"/>
        <c:axId val="69808128"/>
        <c:axId val="69809664"/>
      </c:barChart>
      <c:catAx>
        <c:axId val="6980812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h-TH"/>
          </a:p>
        </c:txPr>
        <c:crossAx val="69809664"/>
        <c:crosses val="autoZero"/>
        <c:auto val="1"/>
        <c:lblAlgn val="ctr"/>
        <c:lblOffset val="100"/>
      </c:catAx>
      <c:valAx>
        <c:axId val="69809664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h-TH"/>
          </a:p>
        </c:txPr>
        <c:crossAx val="69808128"/>
        <c:crosses val="autoZero"/>
        <c:crossBetween val="between"/>
        <c:dispUnits>
          <c:builtInUnit val="millions"/>
          <c:dispUnitsLbl>
            <c:layout/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h-TH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th-TH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h-TH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คงเหลือ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Sheet1!$A$2:$A$21</c:f>
              <c:strCache>
                <c:ptCount val="20"/>
                <c:pt idx="0">
                  <c:v>ชื่อคณะ/สำนัก</c:v>
                </c:pt>
                <c:pt idx="1">
                  <c:v>วิทยาลัยบริหารศาสตร์</c:v>
                </c:pt>
                <c:pt idx="2">
                  <c:v>วิทยาลัยพลังงาน</c:v>
                </c:pt>
                <c:pt idx="3">
                  <c:v>แม่โจ้ชุมพร</c:v>
                </c:pt>
                <c:pt idx="4">
                  <c:v>แม่โจ้แพร่</c:v>
                </c:pt>
                <c:pt idx="5">
                  <c:v>คณะเศรษฐศาสตร์</c:v>
                </c:pt>
                <c:pt idx="6">
                  <c:v>คณะวิศวฯ</c:v>
                </c:pt>
                <c:pt idx="7">
                  <c:v>คณะสถาปัตย์</c:v>
                </c:pt>
                <c:pt idx="8">
                  <c:v>คณะผลิต</c:v>
                </c:pt>
                <c:pt idx="9">
                  <c:v>คณะประมง</c:v>
                </c:pt>
                <c:pt idx="10">
                  <c:v>คณะวิทย์ฯ</c:v>
                </c:pt>
                <c:pt idx="11">
                  <c:v>คณะสัตวศาสตร์</c:v>
                </c:pt>
                <c:pt idx="12">
                  <c:v>สำนักวิจัยฯ</c:v>
                </c:pt>
                <c:pt idx="13">
                  <c:v>ศูนย์กล้วยไม้</c:v>
                </c:pt>
                <c:pt idx="14">
                  <c:v>สำนักฟาร์ม</c:v>
                </c:pt>
                <c:pt idx="15">
                  <c:v>คณะบริหาร</c:v>
                </c:pt>
                <c:pt idx="16">
                  <c:v>คณะศิลปศาสตร์</c:v>
                </c:pt>
                <c:pt idx="17">
                  <c:v>คณะสารสนเทศ</c:v>
                </c:pt>
                <c:pt idx="18">
                  <c:v>สำนักหอสมุด</c:v>
                </c:pt>
                <c:pt idx="19">
                  <c:v>คณะท่องเที่ยว</c:v>
                </c:pt>
              </c:strCache>
            </c:strRef>
          </c:cat>
          <c:val>
            <c:numRef>
              <c:f>Sheet1!$B$2:$B$21</c:f>
              <c:numCache>
                <c:formatCode>_(* #,##0.00_);_(* \(#,##0.00\);_(* "-"??_);_(@_)</c:formatCode>
                <c:ptCount val="20"/>
                <c:pt idx="0" formatCode="General">
                  <c:v>0</c:v>
                </c:pt>
                <c:pt idx="1">
                  <c:v>219000</c:v>
                </c:pt>
                <c:pt idx="2">
                  <c:v>942924.31</c:v>
                </c:pt>
                <c:pt idx="3">
                  <c:v>1569145.7100000002</c:v>
                </c:pt>
                <c:pt idx="4">
                  <c:v>3466484.79</c:v>
                </c:pt>
                <c:pt idx="5">
                  <c:v>537874.14</c:v>
                </c:pt>
                <c:pt idx="6">
                  <c:v>1980497.41</c:v>
                </c:pt>
                <c:pt idx="7">
                  <c:v>429283.6</c:v>
                </c:pt>
                <c:pt idx="8">
                  <c:v>3236365.5700000003</c:v>
                </c:pt>
                <c:pt idx="9">
                  <c:v>882027.39000000013</c:v>
                </c:pt>
                <c:pt idx="10">
                  <c:v>2721931.6099999994</c:v>
                </c:pt>
                <c:pt idx="11">
                  <c:v>1423491.27</c:v>
                </c:pt>
                <c:pt idx="12">
                  <c:v>1128293.8800000004</c:v>
                </c:pt>
                <c:pt idx="13">
                  <c:v>88700</c:v>
                </c:pt>
                <c:pt idx="14">
                  <c:v>168543.3</c:v>
                </c:pt>
                <c:pt idx="15">
                  <c:v>458954.16999999993</c:v>
                </c:pt>
                <c:pt idx="16">
                  <c:v>591384.32000000018</c:v>
                </c:pt>
                <c:pt idx="17">
                  <c:v>16600</c:v>
                </c:pt>
                <c:pt idx="18">
                  <c:v>158232.79000000004</c:v>
                </c:pt>
                <c:pt idx="19">
                  <c:v>853.94000000000233</c:v>
                </c:pt>
              </c:numCache>
            </c:numRef>
          </c:val>
        </c:ser>
        <c:dLbls/>
        <c:gapWidth val="75"/>
        <c:overlap val="40"/>
        <c:axId val="69870720"/>
        <c:axId val="69872256"/>
      </c:barChart>
      <c:catAx>
        <c:axId val="6987072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h-TH"/>
          </a:p>
        </c:txPr>
        <c:crossAx val="69872256"/>
        <c:crosses val="autoZero"/>
        <c:auto val="1"/>
        <c:lblAlgn val="ctr"/>
        <c:lblOffset val="100"/>
      </c:catAx>
      <c:valAx>
        <c:axId val="69872256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h-TH"/>
          </a:p>
        </c:txPr>
        <c:crossAx val="69870720"/>
        <c:crosses val="autoZero"/>
        <c:crossBetween val="between"/>
        <c:dispUnits>
          <c:builtInUnit val="millions"/>
          <c:dispUnitsLbl>
            <c:layout/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h-TH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th-TH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h-TH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งปม. ได้รับ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ศูนย์ศิลป์</c:v>
                </c:pt>
                <c:pt idx="1">
                  <c:v>กองกิจ</c:v>
                </c:pt>
                <c:pt idx="2">
                  <c:v>กองกลาง</c:v>
                </c:pt>
                <c:pt idx="3">
                  <c:v>ส่วนกลาง  ส น อ.</c:v>
                </c:pt>
                <c:pt idx="4">
                  <c:v>ส่วนกลาง มหาวิทยาลัย</c:v>
                </c:pt>
              </c:strCache>
            </c:strRef>
          </c:cat>
          <c:val>
            <c:numRef>
              <c:f>Sheet1!$B$2:$B$6</c:f>
              <c:numCache>
                <c:formatCode>_(* #,##0.00_);_(* \(#,##0.00\);_(* "-"??_);_(@_)</c:formatCode>
                <c:ptCount val="5"/>
                <c:pt idx="0">
                  <c:v>23900</c:v>
                </c:pt>
                <c:pt idx="1">
                  <c:v>129300</c:v>
                </c:pt>
                <c:pt idx="2">
                  <c:v>539800</c:v>
                </c:pt>
                <c:pt idx="3">
                  <c:v>14017057.199999997</c:v>
                </c:pt>
                <c:pt idx="4">
                  <c:v>21764900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เบิกจ่าย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ศูนย์ศิลป์</c:v>
                </c:pt>
                <c:pt idx="1">
                  <c:v>กองกิจ</c:v>
                </c:pt>
                <c:pt idx="2">
                  <c:v>กองกลาง</c:v>
                </c:pt>
                <c:pt idx="3">
                  <c:v>ส่วนกลาง  ส น อ.</c:v>
                </c:pt>
                <c:pt idx="4">
                  <c:v>ส่วนกลาง มหาวิทยาลัย</c:v>
                </c:pt>
              </c:strCache>
            </c:strRef>
          </c:cat>
          <c:val>
            <c:numRef>
              <c:f>Sheet1!$C$2:$C$6</c:f>
              <c:numCache>
                <c:formatCode>_(* #,##0.00_);_(* \(#,##0.00\);_(* "-"??_);_(@_)</c:formatCode>
                <c:ptCount val="5"/>
                <c:pt idx="0">
                  <c:v>0</c:v>
                </c:pt>
                <c:pt idx="1">
                  <c:v>10400</c:v>
                </c:pt>
                <c:pt idx="2">
                  <c:v>123290</c:v>
                </c:pt>
                <c:pt idx="3">
                  <c:v>5619430.8400000008</c:v>
                </c:pt>
                <c:pt idx="4">
                  <c:v>13212846.48</c:v>
                </c:pt>
              </c:numCache>
            </c:numRef>
          </c:val>
        </c:ser>
        <c:dLbls/>
        <c:gapWidth val="75"/>
        <c:overlap val="40"/>
        <c:axId val="70444928"/>
        <c:axId val="70446464"/>
      </c:barChart>
      <c:catAx>
        <c:axId val="7044492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h-TH"/>
          </a:p>
        </c:txPr>
        <c:crossAx val="70446464"/>
        <c:crosses val="autoZero"/>
        <c:auto val="1"/>
        <c:lblAlgn val="ctr"/>
        <c:lblOffset val="100"/>
      </c:catAx>
      <c:valAx>
        <c:axId val="70446464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h-TH"/>
          </a:p>
        </c:txPr>
        <c:crossAx val="70444928"/>
        <c:crosses val="autoZero"/>
        <c:crossBetween val="between"/>
        <c:dispUnits>
          <c:builtInUnit val="millions"/>
          <c:dispUnitsLbl>
            <c:layout/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</c:dispUnitsLbl>
        </c:dispUnits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h-TH"/>
          </a:p>
        </c:txPr>
      </c:dTable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h-TH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th-TH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6AEC56-0F8A-413E-837D-9988896F6BA6}" type="doc">
      <dgm:prSet loTypeId="urn:microsoft.com/office/officeart/2009/3/layout/StepUpProcess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F9173C0-A264-4DCB-A4D4-B73D8DFCEA01}">
      <dgm:prSet phldrT="[Text]" custT="1"/>
      <dgm:spPr/>
      <dgm:t>
        <a:bodyPr/>
        <a:lstStyle/>
        <a:p>
          <a:r>
            <a:rPr lang="th-TH" sz="2000" b="1" dirty="0" smtClean="0">
              <a:latin typeface="Leelawadee" panose="020B0502040204020203" pitchFamily="34" charset="-34"/>
              <a:cs typeface="Leelawadee" panose="020B0502040204020203" pitchFamily="34" charset="-34"/>
            </a:rPr>
            <a:t>การใช้จ่าย</a:t>
          </a:r>
          <a:endParaRPr lang="en-US" sz="2000" b="1" dirty="0">
            <a:latin typeface="Leelawadee" panose="020B0502040204020203" pitchFamily="34" charset="-34"/>
            <a:cs typeface="Leelawadee" panose="020B0502040204020203" pitchFamily="34" charset="-34"/>
          </a:endParaRPr>
        </a:p>
      </dgm:t>
    </dgm:pt>
    <dgm:pt modelId="{52DF00D4-7051-47B1-9186-F5C6EA430A6C}" type="parTrans" cxnId="{E1FBF540-0C04-43C8-82C2-1F4C868112DB}">
      <dgm:prSet/>
      <dgm:spPr/>
      <dgm:t>
        <a:bodyPr/>
        <a:lstStyle/>
        <a:p>
          <a:endParaRPr lang="en-US"/>
        </a:p>
      </dgm:t>
    </dgm:pt>
    <dgm:pt modelId="{0A83F738-9BA9-4987-A6AE-2AEBD251042A}" type="sibTrans" cxnId="{E1FBF540-0C04-43C8-82C2-1F4C868112DB}">
      <dgm:prSet/>
      <dgm:spPr/>
      <dgm:t>
        <a:bodyPr/>
        <a:lstStyle/>
        <a:p>
          <a:endParaRPr lang="en-US"/>
        </a:p>
      </dgm:t>
    </dgm:pt>
    <dgm:pt modelId="{C579709A-1512-4E46-B862-DD352D49A99C}">
      <dgm:prSet custT="1"/>
      <dgm:spPr/>
      <dgm:t>
        <a:bodyPr/>
        <a:lstStyle/>
        <a:p>
          <a:r>
            <a:rPr lang="th-TH" sz="2000" b="1" dirty="0" smtClean="0">
              <a:latin typeface="Leelawadee" panose="020B0502040204020203" pitchFamily="34" charset="-34"/>
              <a:cs typeface="Leelawadee" panose="020B0502040204020203" pitchFamily="34" charset="-34"/>
            </a:rPr>
            <a:t>งบประมาณที่เหลือ</a:t>
          </a:r>
          <a:endParaRPr lang="en-US" sz="2000" b="1" dirty="0">
            <a:latin typeface="Leelawadee" panose="020B0502040204020203" pitchFamily="34" charset="-34"/>
            <a:cs typeface="Leelawadee" panose="020B0502040204020203" pitchFamily="34" charset="-34"/>
          </a:endParaRPr>
        </a:p>
      </dgm:t>
    </dgm:pt>
    <dgm:pt modelId="{4A98D6DF-686F-44A4-BC5B-6333AB0EB183}" type="parTrans" cxnId="{287D9CB8-BC72-424D-A0CF-81AAA0573A28}">
      <dgm:prSet/>
      <dgm:spPr/>
      <dgm:t>
        <a:bodyPr/>
        <a:lstStyle/>
        <a:p>
          <a:endParaRPr lang="en-US"/>
        </a:p>
      </dgm:t>
    </dgm:pt>
    <dgm:pt modelId="{F79805E9-257A-47E7-9BDE-C84AEF63881A}" type="sibTrans" cxnId="{287D9CB8-BC72-424D-A0CF-81AAA0573A28}">
      <dgm:prSet/>
      <dgm:spPr/>
      <dgm:t>
        <a:bodyPr/>
        <a:lstStyle/>
        <a:p>
          <a:endParaRPr lang="en-US"/>
        </a:p>
      </dgm:t>
    </dgm:pt>
    <dgm:pt modelId="{B37B2675-4A54-41AF-90F3-AB06A3B67D24}">
      <dgm:prSet phldrT="[Text]" custT="1"/>
      <dgm:spPr/>
      <dgm:t>
        <a:bodyPr/>
        <a:lstStyle/>
        <a:p>
          <a:r>
            <a:rPr lang="th-TH" sz="2000" b="1" dirty="0" smtClean="0">
              <a:latin typeface="Leelawadee" panose="020B0502040204020203" pitchFamily="34" charset="-34"/>
              <a:cs typeface="Leelawadee" panose="020B0502040204020203" pitchFamily="34" charset="-34"/>
            </a:rPr>
            <a:t>ค่าตอบแทนใช้สอย วัสดุ ใช้งบประมาณแผ่นดินก่อนเงินรายได้</a:t>
          </a:r>
          <a:endParaRPr lang="en-US" sz="2000" b="1" dirty="0">
            <a:latin typeface="Leelawadee" panose="020B0502040204020203" pitchFamily="34" charset="-34"/>
            <a:cs typeface="Leelawadee" panose="020B0502040204020203" pitchFamily="34" charset="-34"/>
          </a:endParaRPr>
        </a:p>
      </dgm:t>
    </dgm:pt>
    <dgm:pt modelId="{55FC371C-E5FE-47BB-BD30-77BFF181835D}" type="parTrans" cxnId="{B04BA7CD-6F52-4019-A5D4-5B9F73DD4DD7}">
      <dgm:prSet/>
      <dgm:spPr/>
      <dgm:t>
        <a:bodyPr/>
        <a:lstStyle/>
        <a:p>
          <a:endParaRPr lang="en-US"/>
        </a:p>
      </dgm:t>
    </dgm:pt>
    <dgm:pt modelId="{D8ED693A-17AB-43C8-A036-A25C99697DFC}" type="sibTrans" cxnId="{B04BA7CD-6F52-4019-A5D4-5B9F73DD4DD7}">
      <dgm:prSet/>
      <dgm:spPr/>
      <dgm:t>
        <a:bodyPr/>
        <a:lstStyle/>
        <a:p>
          <a:endParaRPr lang="en-US"/>
        </a:p>
      </dgm:t>
    </dgm:pt>
    <dgm:pt modelId="{42CD33C2-59C8-4233-8ACE-07ADAB67665E}">
      <dgm:prSet phldrT="[Text]" custT="1"/>
      <dgm:spPr/>
      <dgm:t>
        <a:bodyPr/>
        <a:lstStyle/>
        <a:p>
          <a:r>
            <a:rPr lang="th-TH" sz="2000" b="1" dirty="0" smtClean="0">
              <a:latin typeface="Leelawadee" panose="020B0502040204020203" pitchFamily="34" charset="-34"/>
              <a:cs typeface="Leelawadee" panose="020B0502040204020203" pitchFamily="34" charset="-34"/>
            </a:rPr>
            <a:t>กำหนดเวลา</a:t>
          </a:r>
          <a:endParaRPr lang="en-US" sz="1600" b="1" dirty="0">
            <a:latin typeface="Leelawadee" panose="020B0502040204020203" pitchFamily="34" charset="-34"/>
            <a:cs typeface="Leelawadee" panose="020B0502040204020203" pitchFamily="34" charset="-34"/>
          </a:endParaRPr>
        </a:p>
      </dgm:t>
    </dgm:pt>
    <dgm:pt modelId="{1CF074F8-BB42-45B2-9B14-C86E83CABFC1}" type="parTrans" cxnId="{1CD9E7FE-B139-4EFC-AD5F-7985016FF506}">
      <dgm:prSet/>
      <dgm:spPr/>
      <dgm:t>
        <a:bodyPr/>
        <a:lstStyle/>
        <a:p>
          <a:endParaRPr lang="en-US"/>
        </a:p>
      </dgm:t>
    </dgm:pt>
    <dgm:pt modelId="{F5513212-C511-4BF5-932B-CDF662CD676D}" type="sibTrans" cxnId="{1CD9E7FE-B139-4EFC-AD5F-7985016FF506}">
      <dgm:prSet/>
      <dgm:spPr/>
      <dgm:t>
        <a:bodyPr/>
        <a:lstStyle/>
        <a:p>
          <a:endParaRPr lang="en-US"/>
        </a:p>
      </dgm:t>
    </dgm:pt>
    <dgm:pt modelId="{73C299AF-5143-42AF-9E53-08FC250B8034}">
      <dgm:prSet phldrT="[Text]" custT="1"/>
      <dgm:spPr/>
      <dgm:t>
        <a:bodyPr/>
        <a:lstStyle/>
        <a:p>
          <a:r>
            <a:rPr lang="th-TH" sz="2000" b="1" dirty="0" smtClean="0">
              <a:latin typeface="Leelawadee" panose="020B0502040204020203" pitchFamily="34" charset="-34"/>
              <a:cs typeface="Leelawadee" panose="020B0502040204020203" pitchFamily="34" charset="-34"/>
            </a:rPr>
            <a:t>งบประมาณแผ่นดิน ในหมวด ค่าตอบแทนใช้สอยวัสดุเบิกจ่าย ได้ จนถึง  30  มิถุนายน 2557</a:t>
          </a:r>
          <a:endParaRPr lang="en-US" sz="1600" b="1" dirty="0">
            <a:latin typeface="Leelawadee" panose="020B0502040204020203" pitchFamily="34" charset="-34"/>
            <a:cs typeface="Leelawadee" panose="020B0502040204020203" pitchFamily="34" charset="-34"/>
          </a:endParaRPr>
        </a:p>
      </dgm:t>
    </dgm:pt>
    <dgm:pt modelId="{009CCACB-A192-4CB0-BE60-CB4CD951DA28}" type="parTrans" cxnId="{B4363C3B-73D4-4539-861E-8F92B89A8037}">
      <dgm:prSet/>
      <dgm:spPr/>
      <dgm:t>
        <a:bodyPr/>
        <a:lstStyle/>
        <a:p>
          <a:endParaRPr lang="en-US"/>
        </a:p>
      </dgm:t>
    </dgm:pt>
    <dgm:pt modelId="{9EBD8556-D19C-41CF-9DF7-C08160F5A6B6}" type="sibTrans" cxnId="{B4363C3B-73D4-4539-861E-8F92B89A8037}">
      <dgm:prSet/>
      <dgm:spPr/>
      <dgm:t>
        <a:bodyPr/>
        <a:lstStyle/>
        <a:p>
          <a:endParaRPr lang="en-US"/>
        </a:p>
      </dgm:t>
    </dgm:pt>
    <dgm:pt modelId="{A83FEFAF-4032-4564-A4C1-E27DCC55D177}">
      <dgm:prSet custT="1"/>
      <dgm:spPr/>
      <dgm:t>
        <a:bodyPr/>
        <a:lstStyle/>
        <a:p>
          <a:r>
            <a:rPr lang="th-TH" sz="2000" b="1" dirty="0" smtClean="0">
              <a:latin typeface="Leelawadee" panose="020B0502040204020203" pitchFamily="34" charset="-34"/>
              <a:cs typeface="Leelawadee" panose="020B0502040204020203" pitchFamily="34" charset="-34"/>
            </a:rPr>
            <a:t> 30  มิย 2557  คณะที่มี เงินงบประมาณคงเหลือ ในหมวด ค่าตอบแทนใช้สอย วัสดุ </a:t>
          </a:r>
          <a:r>
            <a:rPr lang="th-TH" sz="2800" b="1" u="sng" dirty="0" smtClean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eelawadee" panose="020B0502040204020203" pitchFamily="34" charset="-34"/>
              <a:cs typeface="Leelawadee" panose="020B0502040204020203" pitchFamily="34" charset="-34"/>
            </a:rPr>
            <a:t>โอน</a:t>
          </a:r>
          <a:r>
            <a:rPr lang="th-TH" sz="2400" b="1" u="sng" dirty="0" smtClean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eelawadee" panose="020B0502040204020203" pitchFamily="34" charset="-34"/>
              <a:cs typeface="Leelawadee" panose="020B0502040204020203" pitchFamily="34" charset="-34"/>
            </a:rPr>
            <a:t>ลงส่วนกลางเพื่อนำชำระค่าไฟฟ้าต่อไป </a:t>
          </a:r>
          <a:endParaRPr lang="en-US" sz="2400" b="1" u="sng" dirty="0">
            <a:solidFill>
              <a:schemeClr val="accent4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Leelawadee" panose="020B0502040204020203" pitchFamily="34" charset="-34"/>
            <a:cs typeface="Leelawadee" panose="020B0502040204020203" pitchFamily="34" charset="-34"/>
          </a:endParaRPr>
        </a:p>
      </dgm:t>
    </dgm:pt>
    <dgm:pt modelId="{E9E95E1E-345A-4215-8B38-3E9E361C9F89}" type="parTrans" cxnId="{7290E65A-9339-4758-B9E0-F191E884387E}">
      <dgm:prSet/>
      <dgm:spPr/>
      <dgm:t>
        <a:bodyPr/>
        <a:lstStyle/>
        <a:p>
          <a:endParaRPr lang="en-US"/>
        </a:p>
      </dgm:t>
    </dgm:pt>
    <dgm:pt modelId="{DADFDF2B-9266-413B-AFE6-384BC1D0406B}" type="sibTrans" cxnId="{7290E65A-9339-4758-B9E0-F191E884387E}">
      <dgm:prSet/>
      <dgm:spPr/>
      <dgm:t>
        <a:bodyPr/>
        <a:lstStyle/>
        <a:p>
          <a:endParaRPr lang="en-US"/>
        </a:p>
      </dgm:t>
    </dgm:pt>
    <dgm:pt modelId="{0BCD374D-918A-450E-9110-2F7F909F515C}" type="pres">
      <dgm:prSet presAssocID="{426AEC56-0F8A-413E-837D-9988896F6BA6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th-TH"/>
        </a:p>
      </dgm:t>
    </dgm:pt>
    <dgm:pt modelId="{97CF6CBB-7CC5-4848-9C90-C8CB31D87C27}" type="pres">
      <dgm:prSet presAssocID="{5F9173C0-A264-4DCB-A4D4-B73D8DFCEA01}" presName="composite" presStyleCnt="0"/>
      <dgm:spPr/>
    </dgm:pt>
    <dgm:pt modelId="{3A521784-0B29-4EAC-B480-E19ED516A653}" type="pres">
      <dgm:prSet presAssocID="{5F9173C0-A264-4DCB-A4D4-B73D8DFCEA01}" presName="LShape" presStyleLbl="alignNode1" presStyleIdx="0" presStyleCnt="5"/>
      <dgm:spPr/>
    </dgm:pt>
    <dgm:pt modelId="{EDFB63E0-6DA9-445F-B01F-99869343B5E5}" type="pres">
      <dgm:prSet presAssocID="{5F9173C0-A264-4DCB-A4D4-B73D8DFCEA01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E25D5DAA-DBEF-4D76-BD62-CF8A956C2E9B}" type="pres">
      <dgm:prSet presAssocID="{5F9173C0-A264-4DCB-A4D4-B73D8DFCEA01}" presName="Triangle" presStyleLbl="alignNode1" presStyleIdx="1" presStyleCnt="5"/>
      <dgm:spPr/>
    </dgm:pt>
    <dgm:pt modelId="{7DB98341-23B8-4434-90DE-802EBE8E057C}" type="pres">
      <dgm:prSet presAssocID="{0A83F738-9BA9-4987-A6AE-2AEBD251042A}" presName="sibTrans" presStyleCnt="0"/>
      <dgm:spPr/>
    </dgm:pt>
    <dgm:pt modelId="{33C550B0-A7FD-489D-AE45-653DB43D4B11}" type="pres">
      <dgm:prSet presAssocID="{0A83F738-9BA9-4987-A6AE-2AEBD251042A}" presName="space" presStyleCnt="0"/>
      <dgm:spPr/>
    </dgm:pt>
    <dgm:pt modelId="{0BB9AF18-5487-428F-AA25-A32FC1E4936C}" type="pres">
      <dgm:prSet presAssocID="{42CD33C2-59C8-4233-8ACE-07ADAB67665E}" presName="composite" presStyleCnt="0"/>
      <dgm:spPr/>
    </dgm:pt>
    <dgm:pt modelId="{9DDB1AE1-06C0-4F6E-8D7D-750457692179}" type="pres">
      <dgm:prSet presAssocID="{42CD33C2-59C8-4233-8ACE-07ADAB67665E}" presName="LShape" presStyleLbl="alignNode1" presStyleIdx="2" presStyleCnt="5"/>
      <dgm:spPr/>
    </dgm:pt>
    <dgm:pt modelId="{203A8E26-5AA3-4D3A-934F-44C6099D0A1B}" type="pres">
      <dgm:prSet presAssocID="{42CD33C2-59C8-4233-8ACE-07ADAB67665E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0416457B-5C0C-4A46-872F-AE4DCEC47864}" type="pres">
      <dgm:prSet presAssocID="{42CD33C2-59C8-4233-8ACE-07ADAB67665E}" presName="Triangle" presStyleLbl="alignNode1" presStyleIdx="3" presStyleCnt="5"/>
      <dgm:spPr/>
    </dgm:pt>
    <dgm:pt modelId="{80F45263-F758-481F-BD1A-63E1C9A51A1A}" type="pres">
      <dgm:prSet presAssocID="{F5513212-C511-4BF5-932B-CDF662CD676D}" presName="sibTrans" presStyleCnt="0"/>
      <dgm:spPr/>
    </dgm:pt>
    <dgm:pt modelId="{E062486B-36BB-4BE1-B21B-94F94C0BAB0E}" type="pres">
      <dgm:prSet presAssocID="{F5513212-C511-4BF5-932B-CDF662CD676D}" presName="space" presStyleCnt="0"/>
      <dgm:spPr/>
    </dgm:pt>
    <dgm:pt modelId="{4A279A24-066B-4A0E-A9F6-9521523A83E5}" type="pres">
      <dgm:prSet presAssocID="{C579709A-1512-4E46-B862-DD352D49A99C}" presName="composite" presStyleCnt="0"/>
      <dgm:spPr/>
    </dgm:pt>
    <dgm:pt modelId="{C5D12611-7E5B-43DE-97BE-F82F812DDECB}" type="pres">
      <dgm:prSet presAssocID="{C579709A-1512-4E46-B862-DD352D49A99C}" presName="LShape" presStyleLbl="alignNode1" presStyleIdx="4" presStyleCnt="5"/>
      <dgm:spPr/>
    </dgm:pt>
    <dgm:pt modelId="{71117734-9B43-4DB2-9DC7-5B53C89FCD14}" type="pres">
      <dgm:prSet presAssocID="{C579709A-1512-4E46-B862-DD352D49A99C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290E65A-9339-4758-B9E0-F191E884387E}" srcId="{C579709A-1512-4E46-B862-DD352D49A99C}" destId="{A83FEFAF-4032-4564-A4C1-E27DCC55D177}" srcOrd="0" destOrd="0" parTransId="{E9E95E1E-345A-4215-8B38-3E9E361C9F89}" sibTransId="{DADFDF2B-9266-413B-AFE6-384BC1D0406B}"/>
    <dgm:cxn modelId="{287D9CB8-BC72-424D-A0CF-81AAA0573A28}" srcId="{426AEC56-0F8A-413E-837D-9988896F6BA6}" destId="{C579709A-1512-4E46-B862-DD352D49A99C}" srcOrd="2" destOrd="0" parTransId="{4A98D6DF-686F-44A4-BC5B-6333AB0EB183}" sibTransId="{F79805E9-257A-47E7-9BDE-C84AEF63881A}"/>
    <dgm:cxn modelId="{B4363C3B-73D4-4539-861E-8F92B89A8037}" srcId="{42CD33C2-59C8-4233-8ACE-07ADAB67665E}" destId="{73C299AF-5143-42AF-9E53-08FC250B8034}" srcOrd="0" destOrd="0" parTransId="{009CCACB-A192-4CB0-BE60-CB4CD951DA28}" sibTransId="{9EBD8556-D19C-41CF-9DF7-C08160F5A6B6}"/>
    <dgm:cxn modelId="{29F6EC14-850F-4F7C-937C-0739F80D6C89}" type="presOf" srcId="{B37B2675-4A54-41AF-90F3-AB06A3B67D24}" destId="{EDFB63E0-6DA9-445F-B01F-99869343B5E5}" srcOrd="0" destOrd="1" presId="urn:microsoft.com/office/officeart/2009/3/layout/StepUpProcess"/>
    <dgm:cxn modelId="{88FE79A6-C4A0-437F-BA86-0D9D96353A8D}" type="presOf" srcId="{73C299AF-5143-42AF-9E53-08FC250B8034}" destId="{203A8E26-5AA3-4D3A-934F-44C6099D0A1B}" srcOrd="0" destOrd="1" presId="urn:microsoft.com/office/officeart/2009/3/layout/StepUpProcess"/>
    <dgm:cxn modelId="{E1FBF540-0C04-43C8-82C2-1F4C868112DB}" srcId="{426AEC56-0F8A-413E-837D-9988896F6BA6}" destId="{5F9173C0-A264-4DCB-A4D4-B73D8DFCEA01}" srcOrd="0" destOrd="0" parTransId="{52DF00D4-7051-47B1-9186-F5C6EA430A6C}" sibTransId="{0A83F738-9BA9-4987-A6AE-2AEBD251042A}"/>
    <dgm:cxn modelId="{364C86FE-BC26-4628-96F1-3D659BF41A7F}" type="presOf" srcId="{5F9173C0-A264-4DCB-A4D4-B73D8DFCEA01}" destId="{EDFB63E0-6DA9-445F-B01F-99869343B5E5}" srcOrd="0" destOrd="0" presId="urn:microsoft.com/office/officeart/2009/3/layout/StepUpProcess"/>
    <dgm:cxn modelId="{B04BA7CD-6F52-4019-A5D4-5B9F73DD4DD7}" srcId="{5F9173C0-A264-4DCB-A4D4-B73D8DFCEA01}" destId="{B37B2675-4A54-41AF-90F3-AB06A3B67D24}" srcOrd="0" destOrd="0" parTransId="{55FC371C-E5FE-47BB-BD30-77BFF181835D}" sibTransId="{D8ED693A-17AB-43C8-A036-A25C99697DFC}"/>
    <dgm:cxn modelId="{E9CCA9C3-23A3-49E4-B453-8BD0B9C44911}" type="presOf" srcId="{42CD33C2-59C8-4233-8ACE-07ADAB67665E}" destId="{203A8E26-5AA3-4D3A-934F-44C6099D0A1B}" srcOrd="0" destOrd="0" presId="urn:microsoft.com/office/officeart/2009/3/layout/StepUpProcess"/>
    <dgm:cxn modelId="{1CD9E7FE-B139-4EFC-AD5F-7985016FF506}" srcId="{426AEC56-0F8A-413E-837D-9988896F6BA6}" destId="{42CD33C2-59C8-4233-8ACE-07ADAB67665E}" srcOrd="1" destOrd="0" parTransId="{1CF074F8-BB42-45B2-9B14-C86E83CABFC1}" sibTransId="{F5513212-C511-4BF5-932B-CDF662CD676D}"/>
    <dgm:cxn modelId="{D8B24687-E2CC-4B7F-92DF-F4E9A9074A4A}" type="presOf" srcId="{C579709A-1512-4E46-B862-DD352D49A99C}" destId="{71117734-9B43-4DB2-9DC7-5B53C89FCD14}" srcOrd="0" destOrd="0" presId="urn:microsoft.com/office/officeart/2009/3/layout/StepUpProcess"/>
    <dgm:cxn modelId="{F0481AFE-3060-4500-9961-183BAF685B14}" type="presOf" srcId="{426AEC56-0F8A-413E-837D-9988896F6BA6}" destId="{0BCD374D-918A-450E-9110-2F7F909F515C}" srcOrd="0" destOrd="0" presId="urn:microsoft.com/office/officeart/2009/3/layout/StepUpProcess"/>
    <dgm:cxn modelId="{CE7A5679-BF23-44B8-B0DE-60013344B0D2}" type="presOf" srcId="{A83FEFAF-4032-4564-A4C1-E27DCC55D177}" destId="{71117734-9B43-4DB2-9DC7-5B53C89FCD14}" srcOrd="0" destOrd="1" presId="urn:microsoft.com/office/officeart/2009/3/layout/StepUpProcess"/>
    <dgm:cxn modelId="{43DC9B38-B9EF-40FB-B3CD-71ACD25066F1}" type="presParOf" srcId="{0BCD374D-918A-450E-9110-2F7F909F515C}" destId="{97CF6CBB-7CC5-4848-9C90-C8CB31D87C27}" srcOrd="0" destOrd="0" presId="urn:microsoft.com/office/officeart/2009/3/layout/StepUpProcess"/>
    <dgm:cxn modelId="{69967528-8DBD-4895-B936-505BDDD4890C}" type="presParOf" srcId="{97CF6CBB-7CC5-4848-9C90-C8CB31D87C27}" destId="{3A521784-0B29-4EAC-B480-E19ED516A653}" srcOrd="0" destOrd="0" presId="urn:microsoft.com/office/officeart/2009/3/layout/StepUpProcess"/>
    <dgm:cxn modelId="{E2AECBFE-9916-4F06-8606-576436957FB6}" type="presParOf" srcId="{97CF6CBB-7CC5-4848-9C90-C8CB31D87C27}" destId="{EDFB63E0-6DA9-445F-B01F-99869343B5E5}" srcOrd="1" destOrd="0" presId="urn:microsoft.com/office/officeart/2009/3/layout/StepUpProcess"/>
    <dgm:cxn modelId="{053B07DE-8452-4410-9A00-6621EC100407}" type="presParOf" srcId="{97CF6CBB-7CC5-4848-9C90-C8CB31D87C27}" destId="{E25D5DAA-DBEF-4D76-BD62-CF8A956C2E9B}" srcOrd="2" destOrd="0" presId="urn:microsoft.com/office/officeart/2009/3/layout/StepUpProcess"/>
    <dgm:cxn modelId="{5CCCA931-B779-43DF-9DB4-C2ED0079CECA}" type="presParOf" srcId="{0BCD374D-918A-450E-9110-2F7F909F515C}" destId="{7DB98341-23B8-4434-90DE-802EBE8E057C}" srcOrd="1" destOrd="0" presId="urn:microsoft.com/office/officeart/2009/3/layout/StepUpProcess"/>
    <dgm:cxn modelId="{50C5B2CF-8752-4DAD-B790-008E5B0078E8}" type="presParOf" srcId="{7DB98341-23B8-4434-90DE-802EBE8E057C}" destId="{33C550B0-A7FD-489D-AE45-653DB43D4B11}" srcOrd="0" destOrd="0" presId="urn:microsoft.com/office/officeart/2009/3/layout/StepUpProcess"/>
    <dgm:cxn modelId="{FB20010E-5C82-4158-9B54-39417F770B00}" type="presParOf" srcId="{0BCD374D-918A-450E-9110-2F7F909F515C}" destId="{0BB9AF18-5487-428F-AA25-A32FC1E4936C}" srcOrd="2" destOrd="0" presId="urn:microsoft.com/office/officeart/2009/3/layout/StepUpProcess"/>
    <dgm:cxn modelId="{CC873F5F-7E54-4639-B8F6-D649A0C21FCB}" type="presParOf" srcId="{0BB9AF18-5487-428F-AA25-A32FC1E4936C}" destId="{9DDB1AE1-06C0-4F6E-8D7D-750457692179}" srcOrd="0" destOrd="0" presId="urn:microsoft.com/office/officeart/2009/3/layout/StepUpProcess"/>
    <dgm:cxn modelId="{6F15FF10-E703-4345-A9B5-A23BD5A540D6}" type="presParOf" srcId="{0BB9AF18-5487-428F-AA25-A32FC1E4936C}" destId="{203A8E26-5AA3-4D3A-934F-44C6099D0A1B}" srcOrd="1" destOrd="0" presId="urn:microsoft.com/office/officeart/2009/3/layout/StepUpProcess"/>
    <dgm:cxn modelId="{B0E629C9-5820-4828-96C4-BD031FCBD0BA}" type="presParOf" srcId="{0BB9AF18-5487-428F-AA25-A32FC1E4936C}" destId="{0416457B-5C0C-4A46-872F-AE4DCEC47864}" srcOrd="2" destOrd="0" presId="urn:microsoft.com/office/officeart/2009/3/layout/StepUpProcess"/>
    <dgm:cxn modelId="{E31A80E0-13BD-4FFE-8D05-D133E7ABB126}" type="presParOf" srcId="{0BCD374D-918A-450E-9110-2F7F909F515C}" destId="{80F45263-F758-481F-BD1A-63E1C9A51A1A}" srcOrd="3" destOrd="0" presId="urn:microsoft.com/office/officeart/2009/3/layout/StepUpProcess"/>
    <dgm:cxn modelId="{6375E096-97B9-4046-B021-5071515F26C0}" type="presParOf" srcId="{80F45263-F758-481F-BD1A-63E1C9A51A1A}" destId="{E062486B-36BB-4BE1-B21B-94F94C0BAB0E}" srcOrd="0" destOrd="0" presId="urn:microsoft.com/office/officeart/2009/3/layout/StepUpProcess"/>
    <dgm:cxn modelId="{D50F8E61-A46D-4216-9EC5-C14E92FDA555}" type="presParOf" srcId="{0BCD374D-918A-450E-9110-2F7F909F515C}" destId="{4A279A24-066B-4A0E-A9F6-9521523A83E5}" srcOrd="4" destOrd="0" presId="urn:microsoft.com/office/officeart/2009/3/layout/StepUpProcess"/>
    <dgm:cxn modelId="{AD1F6EDF-26E5-4179-A5B7-83695708193A}" type="presParOf" srcId="{4A279A24-066B-4A0E-A9F6-9521523A83E5}" destId="{C5D12611-7E5B-43DE-97BE-F82F812DDECB}" srcOrd="0" destOrd="0" presId="urn:microsoft.com/office/officeart/2009/3/layout/StepUpProcess"/>
    <dgm:cxn modelId="{CE05F89E-40CA-4487-85E0-88322A1BA6BD}" type="presParOf" srcId="{4A279A24-066B-4A0E-A9F6-9521523A83E5}" destId="{71117734-9B43-4DB2-9DC7-5B53C89FCD14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A521784-0B29-4EAC-B480-E19ED516A653}">
      <dsp:nvSpPr>
        <dsp:cNvPr id="0" name=""/>
        <dsp:cNvSpPr/>
      </dsp:nvSpPr>
      <dsp:spPr>
        <a:xfrm rot="5400000">
          <a:off x="528564" y="2042340"/>
          <a:ext cx="1589220" cy="2644426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FB63E0-6DA9-445F-B01F-99869343B5E5}">
      <dsp:nvSpPr>
        <dsp:cNvPr id="0" name=""/>
        <dsp:cNvSpPr/>
      </dsp:nvSpPr>
      <dsp:spPr>
        <a:xfrm>
          <a:off x="263284" y="2832453"/>
          <a:ext cx="2387403" cy="20926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000" b="1" kern="1200" dirty="0" smtClean="0">
              <a:latin typeface="Leelawadee" panose="020B0502040204020203" pitchFamily="34" charset="-34"/>
              <a:cs typeface="Leelawadee" panose="020B0502040204020203" pitchFamily="34" charset="-34"/>
            </a:rPr>
            <a:t>การใช้จ่าย</a:t>
          </a:r>
          <a:endParaRPr lang="en-US" sz="2000" b="1" kern="1200" dirty="0">
            <a:latin typeface="Leelawadee" panose="020B0502040204020203" pitchFamily="34" charset="-34"/>
            <a:cs typeface="Leelawadee" panose="020B0502040204020203" pitchFamily="34" charset="-34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000" b="1" kern="1200" dirty="0" smtClean="0">
              <a:latin typeface="Leelawadee" panose="020B0502040204020203" pitchFamily="34" charset="-34"/>
              <a:cs typeface="Leelawadee" panose="020B0502040204020203" pitchFamily="34" charset="-34"/>
            </a:rPr>
            <a:t>ค่าตอบแทนใช้สอย วัสดุ ใช้งบประมาณแผ่นดินก่อนเงินรายได้</a:t>
          </a:r>
          <a:endParaRPr lang="en-US" sz="2000" b="1" kern="1200" dirty="0">
            <a:latin typeface="Leelawadee" panose="020B0502040204020203" pitchFamily="34" charset="-34"/>
            <a:cs typeface="Leelawadee" panose="020B0502040204020203" pitchFamily="34" charset="-34"/>
          </a:endParaRPr>
        </a:p>
      </dsp:txBody>
      <dsp:txXfrm>
        <a:off x="263284" y="2832453"/>
        <a:ext cx="2387403" cy="2092698"/>
      </dsp:txXfrm>
    </dsp:sp>
    <dsp:sp modelId="{E25D5DAA-DBEF-4D76-BD62-CF8A956C2E9B}">
      <dsp:nvSpPr>
        <dsp:cNvPr id="0" name=""/>
        <dsp:cNvSpPr/>
      </dsp:nvSpPr>
      <dsp:spPr>
        <a:xfrm>
          <a:off x="2200233" y="1847654"/>
          <a:ext cx="450453" cy="450453"/>
        </a:xfrm>
        <a:prstGeom prst="triangle">
          <a:avLst>
            <a:gd name="adj" fmla="val 100000"/>
          </a:avLst>
        </a:prstGeom>
        <a:solidFill>
          <a:schemeClr val="accent2">
            <a:hueOff val="2355000"/>
            <a:satOff val="0"/>
            <a:lumOff val="-3088"/>
            <a:alphaOff val="0"/>
          </a:schemeClr>
        </a:solidFill>
        <a:ln w="25400" cap="flat" cmpd="sng" algn="ctr">
          <a:solidFill>
            <a:schemeClr val="accent2">
              <a:hueOff val="2355000"/>
              <a:satOff val="0"/>
              <a:lumOff val="-30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DB1AE1-06C0-4F6E-8D7D-750457692179}">
      <dsp:nvSpPr>
        <dsp:cNvPr id="0" name=""/>
        <dsp:cNvSpPr/>
      </dsp:nvSpPr>
      <dsp:spPr>
        <a:xfrm rot="5400000">
          <a:off x="3451212" y="1319128"/>
          <a:ext cx="1589220" cy="2644426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hueOff val="4709999"/>
            <a:satOff val="0"/>
            <a:lumOff val="-6177"/>
            <a:alphaOff val="0"/>
          </a:schemeClr>
        </a:solidFill>
        <a:ln w="25400" cap="flat" cmpd="sng" algn="ctr">
          <a:solidFill>
            <a:schemeClr val="accent2">
              <a:hueOff val="4709999"/>
              <a:satOff val="0"/>
              <a:lumOff val="-617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3A8E26-5AA3-4D3A-934F-44C6099D0A1B}">
      <dsp:nvSpPr>
        <dsp:cNvPr id="0" name=""/>
        <dsp:cNvSpPr/>
      </dsp:nvSpPr>
      <dsp:spPr>
        <a:xfrm>
          <a:off x="3185931" y="2109241"/>
          <a:ext cx="2387403" cy="20926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000" b="1" kern="1200" dirty="0" smtClean="0">
              <a:latin typeface="Leelawadee" panose="020B0502040204020203" pitchFamily="34" charset="-34"/>
              <a:cs typeface="Leelawadee" panose="020B0502040204020203" pitchFamily="34" charset="-34"/>
            </a:rPr>
            <a:t>กำหนดเวลา</a:t>
          </a:r>
          <a:endParaRPr lang="en-US" sz="1600" b="1" kern="1200" dirty="0">
            <a:latin typeface="Leelawadee" panose="020B0502040204020203" pitchFamily="34" charset="-34"/>
            <a:cs typeface="Leelawadee" panose="020B0502040204020203" pitchFamily="34" charset="-34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000" b="1" kern="1200" dirty="0" smtClean="0">
              <a:latin typeface="Leelawadee" panose="020B0502040204020203" pitchFamily="34" charset="-34"/>
              <a:cs typeface="Leelawadee" panose="020B0502040204020203" pitchFamily="34" charset="-34"/>
            </a:rPr>
            <a:t>งบประมาณแผ่นดิน ในหมวด ค่าตอบแทนใช้สอยวัสดุเบิกจ่าย ได้ จนถึง  30  มิถุนายน 2557</a:t>
          </a:r>
          <a:endParaRPr lang="en-US" sz="1600" b="1" kern="1200" dirty="0">
            <a:latin typeface="Leelawadee" panose="020B0502040204020203" pitchFamily="34" charset="-34"/>
            <a:cs typeface="Leelawadee" panose="020B0502040204020203" pitchFamily="34" charset="-34"/>
          </a:endParaRPr>
        </a:p>
      </dsp:txBody>
      <dsp:txXfrm>
        <a:off x="3185931" y="2109241"/>
        <a:ext cx="2387403" cy="2092698"/>
      </dsp:txXfrm>
    </dsp:sp>
    <dsp:sp modelId="{0416457B-5C0C-4A46-872F-AE4DCEC47864}">
      <dsp:nvSpPr>
        <dsp:cNvPr id="0" name=""/>
        <dsp:cNvSpPr/>
      </dsp:nvSpPr>
      <dsp:spPr>
        <a:xfrm>
          <a:off x="5122881" y="1124442"/>
          <a:ext cx="450453" cy="450453"/>
        </a:xfrm>
        <a:prstGeom prst="triangle">
          <a:avLst>
            <a:gd name="adj" fmla="val 100000"/>
          </a:avLst>
        </a:prstGeom>
        <a:solidFill>
          <a:schemeClr val="accent2">
            <a:hueOff val="7064999"/>
            <a:satOff val="0"/>
            <a:lumOff val="-9265"/>
            <a:alphaOff val="0"/>
          </a:schemeClr>
        </a:solidFill>
        <a:ln w="25400" cap="flat" cmpd="sng" algn="ctr">
          <a:solidFill>
            <a:schemeClr val="accent2">
              <a:hueOff val="7064999"/>
              <a:satOff val="0"/>
              <a:lumOff val="-926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D12611-7E5B-43DE-97BE-F82F812DDECB}">
      <dsp:nvSpPr>
        <dsp:cNvPr id="0" name=""/>
        <dsp:cNvSpPr/>
      </dsp:nvSpPr>
      <dsp:spPr>
        <a:xfrm rot="5400000">
          <a:off x="6373859" y="595916"/>
          <a:ext cx="1589220" cy="2644426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hueOff val="9419998"/>
            <a:satOff val="0"/>
            <a:lumOff val="-12353"/>
            <a:alphaOff val="0"/>
          </a:schemeClr>
        </a:solidFill>
        <a:ln w="25400" cap="flat" cmpd="sng" algn="ctr">
          <a:solidFill>
            <a:schemeClr val="accent2">
              <a:hueOff val="9419998"/>
              <a:satOff val="0"/>
              <a:lumOff val="-123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117734-9B43-4DB2-9DC7-5B53C89FCD14}">
      <dsp:nvSpPr>
        <dsp:cNvPr id="0" name=""/>
        <dsp:cNvSpPr/>
      </dsp:nvSpPr>
      <dsp:spPr>
        <a:xfrm>
          <a:off x="6108579" y="1386029"/>
          <a:ext cx="2387403" cy="20926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000" b="1" kern="1200" dirty="0" smtClean="0">
              <a:latin typeface="Leelawadee" panose="020B0502040204020203" pitchFamily="34" charset="-34"/>
              <a:cs typeface="Leelawadee" panose="020B0502040204020203" pitchFamily="34" charset="-34"/>
            </a:rPr>
            <a:t>งบประมาณที่เหลือ</a:t>
          </a:r>
          <a:endParaRPr lang="en-US" sz="2000" b="1" kern="1200" dirty="0">
            <a:latin typeface="Leelawadee" panose="020B0502040204020203" pitchFamily="34" charset="-34"/>
            <a:cs typeface="Leelawadee" panose="020B0502040204020203" pitchFamily="34" charset="-34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000" b="1" kern="1200" dirty="0" smtClean="0">
              <a:latin typeface="Leelawadee" panose="020B0502040204020203" pitchFamily="34" charset="-34"/>
              <a:cs typeface="Leelawadee" panose="020B0502040204020203" pitchFamily="34" charset="-34"/>
            </a:rPr>
            <a:t> 30  มิย 2557  คณะที่มี เงินงบประมาณคงเหลือ ในหมวด ค่าตอบแทนใช้สอย วัสดุ </a:t>
          </a:r>
          <a:r>
            <a:rPr lang="th-TH" sz="2800" b="1" u="sng" kern="1200" dirty="0" smtClean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eelawadee" panose="020B0502040204020203" pitchFamily="34" charset="-34"/>
              <a:cs typeface="Leelawadee" panose="020B0502040204020203" pitchFamily="34" charset="-34"/>
            </a:rPr>
            <a:t>โอน</a:t>
          </a:r>
          <a:r>
            <a:rPr lang="th-TH" sz="2400" b="1" u="sng" kern="1200" dirty="0" smtClean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eelawadee" panose="020B0502040204020203" pitchFamily="34" charset="-34"/>
              <a:cs typeface="Leelawadee" panose="020B0502040204020203" pitchFamily="34" charset="-34"/>
            </a:rPr>
            <a:t>ลงส่วนกลางเพื่อนำชำระค่าไฟฟ้าต่อไป </a:t>
          </a:r>
          <a:endParaRPr lang="en-US" sz="2400" b="1" u="sng" kern="1200" dirty="0">
            <a:solidFill>
              <a:schemeClr val="accent4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Leelawadee" panose="020B0502040204020203" pitchFamily="34" charset="-34"/>
            <a:cs typeface="Leelawadee" panose="020B0502040204020203" pitchFamily="34" charset="-34"/>
          </a:endParaRPr>
        </a:p>
      </dsp:txBody>
      <dsp:txXfrm>
        <a:off x="6108579" y="1386029"/>
        <a:ext cx="2387403" cy="20926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0.88889</cdr:y>
    </cdr:from>
    <cdr:to>
      <cdr:x>0.9643</cdr:x>
      <cdr:y>1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6336704"/>
          <a:ext cx="8964488" cy="792088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</cdr:spPr>
    </cdr:pic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1" name="Group 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-69" y="-22"/>
            <a:chExt cx="15909" cy="12354"/>
          </a:xfrm>
        </p:grpSpPr>
        <p:sp>
          <p:nvSpPr>
            <p:cNvPr id="2052" name="Rectangle 4"/>
            <p:cNvSpPr>
              <a:spLocks noChangeArrowheads="1"/>
            </p:cNvSpPr>
            <p:nvPr/>
          </p:nvSpPr>
          <p:spPr bwMode="auto">
            <a:xfrm>
              <a:off x="-69" y="-22"/>
              <a:ext cx="15909" cy="12354"/>
            </a:xfrm>
            <a:prstGeom prst="rect">
              <a:avLst/>
            </a:prstGeom>
            <a:solidFill>
              <a:srgbClr val="3DB54A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2053" name="Group 5"/>
            <p:cNvGrpSpPr>
              <a:grpSpLocks/>
            </p:cNvGrpSpPr>
            <p:nvPr/>
          </p:nvGrpSpPr>
          <p:grpSpPr bwMode="auto">
            <a:xfrm>
              <a:off x="-50" y="-7"/>
              <a:ext cx="15885" cy="11163"/>
              <a:chOff x="-50" y="-7"/>
              <a:chExt cx="15885" cy="11163"/>
            </a:xfrm>
          </p:grpSpPr>
          <p:sp>
            <p:nvSpPr>
              <p:cNvPr id="2054" name="Rectangle 6"/>
              <p:cNvSpPr>
                <a:spLocks noChangeArrowheads="1"/>
              </p:cNvSpPr>
              <p:nvPr/>
            </p:nvSpPr>
            <p:spPr bwMode="auto">
              <a:xfrm>
                <a:off x="-50" y="8136"/>
                <a:ext cx="3290" cy="863"/>
              </a:xfrm>
              <a:prstGeom prst="rect">
                <a:avLst/>
              </a:prstGeom>
              <a:solidFill>
                <a:srgbClr val="33946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2055" name="Group 7"/>
              <p:cNvGrpSpPr>
                <a:grpSpLocks/>
              </p:cNvGrpSpPr>
              <p:nvPr/>
            </p:nvGrpSpPr>
            <p:grpSpPr bwMode="auto">
              <a:xfrm>
                <a:off x="-50" y="-7"/>
                <a:ext cx="15885" cy="11163"/>
                <a:chOff x="-50" y="-7"/>
                <a:chExt cx="15885" cy="11163"/>
              </a:xfrm>
            </p:grpSpPr>
            <p:sp>
              <p:nvSpPr>
                <p:cNvPr id="2056" name="Freeform 8"/>
                <p:cNvSpPr>
                  <a:spLocks/>
                </p:cNvSpPr>
                <p:nvPr/>
              </p:nvSpPr>
              <p:spPr bwMode="auto">
                <a:xfrm>
                  <a:off x="13100" y="3552"/>
                  <a:ext cx="1277" cy="5736"/>
                </a:xfrm>
                <a:custGeom>
                  <a:avLst/>
                  <a:gdLst/>
                  <a:ahLst/>
                  <a:cxnLst>
                    <a:cxn ang="0">
                      <a:pos x="1122" y="0"/>
                    </a:cxn>
                    <a:cxn ang="0">
                      <a:pos x="1114" y="0"/>
                    </a:cxn>
                    <a:cxn ang="0">
                      <a:pos x="1114" y="4029"/>
                    </a:cxn>
                    <a:cxn ang="0">
                      <a:pos x="0" y="4029"/>
                    </a:cxn>
                    <a:cxn ang="0">
                      <a:pos x="0" y="5042"/>
                    </a:cxn>
                    <a:cxn ang="0">
                      <a:pos x="1122" y="5042"/>
                    </a:cxn>
                    <a:cxn ang="0">
                      <a:pos x="1122" y="0"/>
                    </a:cxn>
                  </a:cxnLst>
                  <a:rect l="0" t="0" r="r" b="b"/>
                  <a:pathLst>
                    <a:path w="1122" h="5042">
                      <a:moveTo>
                        <a:pt x="1122" y="0"/>
                      </a:moveTo>
                      <a:lnTo>
                        <a:pt x="1114" y="0"/>
                      </a:lnTo>
                      <a:lnTo>
                        <a:pt x="1114" y="4029"/>
                      </a:lnTo>
                      <a:lnTo>
                        <a:pt x="0" y="4029"/>
                      </a:lnTo>
                      <a:lnTo>
                        <a:pt x="0" y="5042"/>
                      </a:lnTo>
                      <a:lnTo>
                        <a:pt x="1122" y="5042"/>
                      </a:lnTo>
                      <a:lnTo>
                        <a:pt x="1122" y="0"/>
                      </a:lnTo>
                      <a:close/>
                    </a:path>
                  </a:pathLst>
                </a:custGeom>
                <a:solidFill>
                  <a:srgbClr val="64BD5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7" name="Freeform 9"/>
                <p:cNvSpPr>
                  <a:spLocks/>
                </p:cNvSpPr>
                <p:nvPr/>
              </p:nvSpPr>
              <p:spPr bwMode="auto">
                <a:xfrm>
                  <a:off x="10478" y="8136"/>
                  <a:ext cx="2622" cy="1152"/>
                </a:xfrm>
                <a:custGeom>
                  <a:avLst/>
                  <a:gdLst/>
                  <a:ahLst/>
                  <a:cxnLst>
                    <a:cxn ang="0">
                      <a:pos x="2304" y="0"/>
                    </a:cxn>
                    <a:cxn ang="0">
                      <a:pos x="1139" y="0"/>
                    </a:cxn>
                    <a:cxn ang="0">
                      <a:pos x="1139" y="759"/>
                    </a:cxn>
                    <a:cxn ang="0">
                      <a:pos x="0" y="759"/>
                    </a:cxn>
                    <a:cxn ang="0">
                      <a:pos x="0" y="1013"/>
                    </a:cxn>
                    <a:cxn ang="0">
                      <a:pos x="2304" y="1013"/>
                    </a:cxn>
                    <a:cxn ang="0">
                      <a:pos x="2304" y="0"/>
                    </a:cxn>
                  </a:cxnLst>
                  <a:rect l="0" t="0" r="r" b="b"/>
                  <a:pathLst>
                    <a:path w="2304" h="1013">
                      <a:moveTo>
                        <a:pt x="2304" y="0"/>
                      </a:moveTo>
                      <a:lnTo>
                        <a:pt x="1139" y="0"/>
                      </a:lnTo>
                      <a:lnTo>
                        <a:pt x="1139" y="759"/>
                      </a:lnTo>
                      <a:lnTo>
                        <a:pt x="0" y="759"/>
                      </a:lnTo>
                      <a:lnTo>
                        <a:pt x="0" y="1013"/>
                      </a:lnTo>
                      <a:lnTo>
                        <a:pt x="2304" y="1013"/>
                      </a:lnTo>
                      <a:lnTo>
                        <a:pt x="2304" y="0"/>
                      </a:lnTo>
                      <a:close/>
                    </a:path>
                  </a:pathLst>
                </a:custGeom>
                <a:solidFill>
                  <a:srgbClr val="62B46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8" name="Rectangle 10"/>
                <p:cNvSpPr>
                  <a:spLocks noChangeArrowheads="1"/>
                </p:cNvSpPr>
                <p:nvPr/>
              </p:nvSpPr>
              <p:spPr bwMode="auto">
                <a:xfrm>
                  <a:off x="10478" y="8136"/>
                  <a:ext cx="1296" cy="863"/>
                </a:xfrm>
                <a:prstGeom prst="rect">
                  <a:avLst/>
                </a:prstGeom>
                <a:solidFill>
                  <a:srgbClr val="60AC7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9" name="Rectangle 11"/>
                <p:cNvSpPr>
                  <a:spLocks noChangeArrowheads="1"/>
                </p:cNvSpPr>
                <p:nvPr/>
              </p:nvSpPr>
              <p:spPr bwMode="auto">
                <a:xfrm>
                  <a:off x="3240" y="8999"/>
                  <a:ext cx="5942" cy="289"/>
                </a:xfrm>
                <a:prstGeom prst="rect">
                  <a:avLst/>
                </a:prstGeom>
                <a:solidFill>
                  <a:srgbClr val="5DA577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0" name="Rectangle 12"/>
                <p:cNvSpPr>
                  <a:spLocks noChangeArrowheads="1"/>
                </p:cNvSpPr>
                <p:nvPr/>
              </p:nvSpPr>
              <p:spPr bwMode="auto">
                <a:xfrm>
                  <a:off x="3240" y="8136"/>
                  <a:ext cx="5942" cy="863"/>
                </a:xfrm>
                <a:prstGeom prst="rect">
                  <a:avLst/>
                </a:prstGeom>
                <a:solidFill>
                  <a:srgbClr val="5B9F7B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2061" name="Group 13"/>
                <p:cNvGrpSpPr>
                  <a:grpSpLocks/>
                </p:cNvGrpSpPr>
                <p:nvPr/>
              </p:nvGrpSpPr>
              <p:grpSpPr bwMode="auto">
                <a:xfrm>
                  <a:off x="-50" y="-7"/>
                  <a:ext cx="15885" cy="11163"/>
                  <a:chOff x="-50" y="-7"/>
                  <a:chExt cx="15885" cy="11163"/>
                </a:xfrm>
              </p:grpSpPr>
              <p:sp>
                <p:nvSpPr>
                  <p:cNvPr id="2062" name="Rectangle 14"/>
                  <p:cNvSpPr>
                    <a:spLocks noChangeArrowheads="1"/>
                  </p:cNvSpPr>
                  <p:nvPr/>
                </p:nvSpPr>
                <p:spPr bwMode="auto">
                  <a:xfrm>
                    <a:off x="10478" y="3552"/>
                    <a:ext cx="1296" cy="4584"/>
                  </a:xfrm>
                  <a:prstGeom prst="rect">
                    <a:avLst/>
                  </a:prstGeom>
                  <a:solidFill>
                    <a:srgbClr val="5DA577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063" name="Rectangle 15"/>
                  <p:cNvSpPr>
                    <a:spLocks noChangeArrowheads="1"/>
                  </p:cNvSpPr>
                  <p:nvPr/>
                </p:nvSpPr>
                <p:spPr bwMode="auto">
                  <a:xfrm>
                    <a:off x="9182" y="8136"/>
                    <a:ext cx="1296" cy="863"/>
                  </a:xfrm>
                  <a:prstGeom prst="rect">
                    <a:avLst/>
                  </a:prstGeom>
                  <a:solidFill>
                    <a:srgbClr val="5DA577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064" name="Freeform 16"/>
                  <p:cNvSpPr>
                    <a:spLocks/>
                  </p:cNvSpPr>
                  <p:nvPr/>
                </p:nvSpPr>
                <p:spPr bwMode="auto">
                  <a:xfrm>
                    <a:off x="9182" y="3552"/>
                    <a:ext cx="1296" cy="4584"/>
                  </a:xfrm>
                  <a:custGeom>
                    <a:avLst/>
                    <a:gdLst/>
                    <a:ahLst/>
                    <a:cxnLst>
                      <a:cxn ang="0">
                        <a:pos x="1139" y="0"/>
                      </a:cxn>
                      <a:cxn ang="0">
                        <a:pos x="1122" y="0"/>
                      </a:cxn>
                      <a:cxn ang="0">
                        <a:pos x="0" y="0"/>
                      </a:cxn>
                      <a:cxn ang="0">
                        <a:pos x="0" y="4029"/>
                      </a:cxn>
                      <a:cxn ang="0">
                        <a:pos x="1139" y="4029"/>
                      </a:cxn>
                      <a:cxn ang="0">
                        <a:pos x="1139" y="0"/>
                      </a:cxn>
                    </a:cxnLst>
                    <a:rect l="0" t="0" r="r" b="b"/>
                    <a:pathLst>
                      <a:path w="1139" h="4029">
                        <a:moveTo>
                          <a:pt x="1139" y="0"/>
                        </a:moveTo>
                        <a:lnTo>
                          <a:pt x="1122" y="0"/>
                        </a:lnTo>
                        <a:lnTo>
                          <a:pt x="0" y="0"/>
                        </a:lnTo>
                        <a:lnTo>
                          <a:pt x="0" y="4029"/>
                        </a:lnTo>
                        <a:lnTo>
                          <a:pt x="1139" y="4029"/>
                        </a:lnTo>
                        <a:lnTo>
                          <a:pt x="1139" y="0"/>
                        </a:lnTo>
                        <a:close/>
                      </a:path>
                    </a:pathLst>
                  </a:custGeom>
                  <a:solidFill>
                    <a:srgbClr val="5B9F7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grpSp>
                <p:nvGrpSpPr>
                  <p:cNvPr id="2065" name="Group 17"/>
                  <p:cNvGrpSpPr>
                    <a:grpSpLocks/>
                  </p:cNvGrpSpPr>
                  <p:nvPr/>
                </p:nvGrpSpPr>
                <p:grpSpPr bwMode="auto">
                  <a:xfrm>
                    <a:off x="-50" y="-7"/>
                    <a:ext cx="15885" cy="11163"/>
                    <a:chOff x="-50" y="-7"/>
                    <a:chExt cx="15885" cy="11163"/>
                  </a:xfrm>
                </p:grpSpPr>
                <p:sp>
                  <p:nvSpPr>
                    <p:cNvPr id="2066" name="Freeform 18"/>
                    <p:cNvSpPr>
                      <a:spLocks/>
                    </p:cNvSpPr>
                    <p:nvPr/>
                  </p:nvSpPr>
                  <p:spPr bwMode="auto">
                    <a:xfrm>
                      <a:off x="-50" y="3028"/>
                      <a:ext cx="9232" cy="5108"/>
                    </a:xfrm>
                    <a:custGeom>
                      <a:avLst/>
                      <a:gdLst/>
                      <a:ahLst/>
                      <a:cxnLst>
                        <a:cxn ang="0">
                          <a:pos x="8112" y="0"/>
                        </a:cxn>
                        <a:cxn ang="0">
                          <a:pos x="0" y="0"/>
                        </a:cxn>
                        <a:cxn ang="0">
                          <a:pos x="0" y="4490"/>
                        </a:cxn>
                        <a:cxn ang="0">
                          <a:pos x="2891" y="4490"/>
                        </a:cxn>
                        <a:cxn ang="0">
                          <a:pos x="2891" y="8"/>
                        </a:cxn>
                        <a:cxn ang="0">
                          <a:pos x="8095" y="8"/>
                        </a:cxn>
                        <a:cxn ang="0">
                          <a:pos x="8095" y="8"/>
                        </a:cxn>
                        <a:cxn ang="0">
                          <a:pos x="8112" y="8"/>
                        </a:cxn>
                        <a:cxn ang="0">
                          <a:pos x="8112" y="0"/>
                        </a:cxn>
                      </a:cxnLst>
                      <a:rect l="0" t="0" r="r" b="b"/>
                      <a:pathLst>
                        <a:path w="8112" h="4490">
                          <a:moveTo>
                            <a:pt x="8112" y="0"/>
                          </a:moveTo>
                          <a:lnTo>
                            <a:pt x="0" y="0"/>
                          </a:lnTo>
                          <a:lnTo>
                            <a:pt x="0" y="4490"/>
                          </a:lnTo>
                          <a:lnTo>
                            <a:pt x="2891" y="4490"/>
                          </a:lnTo>
                          <a:lnTo>
                            <a:pt x="2891" y="8"/>
                          </a:lnTo>
                          <a:lnTo>
                            <a:pt x="8095" y="8"/>
                          </a:lnTo>
                          <a:lnTo>
                            <a:pt x="8112" y="8"/>
                          </a:lnTo>
                          <a:lnTo>
                            <a:pt x="8112" y="0"/>
                          </a:lnTo>
                          <a:close/>
                        </a:path>
                      </a:pathLst>
                    </a:custGeom>
                    <a:solidFill>
                      <a:srgbClr val="328D7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2067" name="Group 1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-50" y="-7"/>
                      <a:ext cx="15885" cy="11163"/>
                      <a:chOff x="-50" y="-7"/>
                      <a:chExt cx="15885" cy="11163"/>
                    </a:xfrm>
                  </p:grpSpPr>
                  <p:sp>
                    <p:nvSpPr>
                      <p:cNvPr id="2068" name="Freeform 20"/>
                      <p:cNvSpPr>
                        <a:spLocks noEditPoints="1"/>
                      </p:cNvSpPr>
                      <p:nvPr/>
                    </p:nvSpPr>
                    <p:spPr bwMode="auto">
                      <a:xfrm>
                        <a:off x="-50" y="1587"/>
                        <a:ext cx="9232" cy="8363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891" y="6516"/>
                          </a:cxn>
                          <a:cxn ang="0">
                            <a:pos x="0" y="6516"/>
                          </a:cxn>
                          <a:cxn ang="0">
                            <a:pos x="0" y="7352"/>
                          </a:cxn>
                          <a:cxn ang="0">
                            <a:pos x="8112" y="7352"/>
                          </a:cxn>
                          <a:cxn ang="0">
                            <a:pos x="8112" y="6770"/>
                          </a:cxn>
                          <a:cxn ang="0">
                            <a:pos x="2891" y="6770"/>
                          </a:cxn>
                          <a:cxn ang="0">
                            <a:pos x="2891" y="6516"/>
                          </a:cxn>
                          <a:cxn ang="0">
                            <a:pos x="8112" y="0"/>
                          </a:cxn>
                          <a:cxn ang="0">
                            <a:pos x="6956" y="0"/>
                          </a:cxn>
                          <a:cxn ang="0">
                            <a:pos x="6956" y="435"/>
                          </a:cxn>
                          <a:cxn ang="0">
                            <a:pos x="3512" y="435"/>
                          </a:cxn>
                          <a:cxn ang="0">
                            <a:pos x="3512" y="0"/>
                          </a:cxn>
                          <a:cxn ang="0">
                            <a:pos x="0" y="0"/>
                          </a:cxn>
                          <a:cxn ang="0">
                            <a:pos x="0" y="439"/>
                          </a:cxn>
                          <a:cxn ang="0">
                            <a:pos x="8112" y="439"/>
                          </a:cxn>
                          <a:cxn ang="0">
                            <a:pos x="8112" y="0"/>
                          </a:cxn>
                        </a:cxnLst>
                        <a:rect l="0" t="0" r="r" b="b"/>
                        <a:pathLst>
                          <a:path w="8112" h="7352">
                            <a:moveTo>
                              <a:pt x="2891" y="6516"/>
                            </a:moveTo>
                            <a:lnTo>
                              <a:pt x="0" y="6516"/>
                            </a:lnTo>
                            <a:lnTo>
                              <a:pt x="0" y="7352"/>
                            </a:lnTo>
                            <a:lnTo>
                              <a:pt x="8112" y="7352"/>
                            </a:lnTo>
                            <a:lnTo>
                              <a:pt x="8112" y="6770"/>
                            </a:lnTo>
                            <a:lnTo>
                              <a:pt x="2891" y="6770"/>
                            </a:lnTo>
                            <a:lnTo>
                              <a:pt x="2891" y="6516"/>
                            </a:lnTo>
                            <a:close/>
                            <a:moveTo>
                              <a:pt x="8112" y="0"/>
                            </a:moveTo>
                            <a:lnTo>
                              <a:pt x="6956" y="0"/>
                            </a:lnTo>
                            <a:lnTo>
                              <a:pt x="6956" y="435"/>
                            </a:lnTo>
                            <a:lnTo>
                              <a:pt x="3512" y="435"/>
                            </a:lnTo>
                            <a:lnTo>
                              <a:pt x="3512" y="0"/>
                            </a:lnTo>
                            <a:lnTo>
                              <a:pt x="0" y="0"/>
                            </a:lnTo>
                            <a:lnTo>
                              <a:pt x="0" y="439"/>
                            </a:lnTo>
                            <a:lnTo>
                              <a:pt x="8112" y="439"/>
                            </a:lnTo>
                            <a:lnTo>
                              <a:pt x="8112" y="0"/>
                            </a:lnTo>
                            <a:close/>
                          </a:path>
                        </a:pathLst>
                      </a:custGeom>
                      <a:solidFill>
                        <a:srgbClr val="369B63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069" name="Rectangle 2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47" y="1587"/>
                        <a:ext cx="3919" cy="494"/>
                      </a:xfrm>
                      <a:prstGeom prst="rect">
                        <a:avLst/>
                      </a:prstGeom>
                      <a:solidFill>
                        <a:srgbClr val="5DA577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grpSp>
                    <p:nvGrpSpPr>
                      <p:cNvPr id="2070" name="Group 2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-50" y="-7"/>
                        <a:ext cx="15885" cy="11163"/>
                        <a:chOff x="-50" y="-7"/>
                        <a:chExt cx="15885" cy="11163"/>
                      </a:xfrm>
                    </p:grpSpPr>
                    <p:sp>
                      <p:nvSpPr>
                        <p:cNvPr id="2071" name="Freeform 23"/>
                        <p:cNvSpPr>
                          <a:spLocks noEditPoints="1"/>
                        </p:cNvSpPr>
                        <p:nvPr/>
                      </p:nvSpPr>
                      <p:spPr bwMode="auto">
                        <a:xfrm>
                          <a:off x="10478" y="1116"/>
                          <a:ext cx="2622" cy="930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2304" y="7184"/>
                            </a:cxn>
                            <a:cxn ang="0">
                              <a:pos x="0" y="7184"/>
                            </a:cxn>
                            <a:cxn ang="0">
                              <a:pos x="0" y="8179"/>
                            </a:cxn>
                            <a:cxn ang="0">
                              <a:pos x="2304" y="8179"/>
                            </a:cxn>
                            <a:cxn ang="0">
                              <a:pos x="2304" y="7184"/>
                            </a:cxn>
                            <a:cxn ang="0">
                              <a:pos x="2304" y="0"/>
                            </a:cxn>
                            <a:cxn ang="0">
                              <a:pos x="0" y="0"/>
                            </a:cxn>
                            <a:cxn ang="0">
                              <a:pos x="0" y="853"/>
                            </a:cxn>
                            <a:cxn ang="0">
                              <a:pos x="2304" y="853"/>
                            </a:cxn>
                            <a:cxn ang="0">
                              <a:pos x="2304" y="0"/>
                            </a:cxn>
                          </a:cxnLst>
                          <a:rect l="0" t="0" r="r" b="b"/>
                          <a:pathLst>
                            <a:path w="2304" h="8179">
                              <a:moveTo>
                                <a:pt x="2304" y="7184"/>
                              </a:moveTo>
                              <a:lnTo>
                                <a:pt x="0" y="7184"/>
                              </a:lnTo>
                              <a:lnTo>
                                <a:pt x="0" y="8179"/>
                              </a:lnTo>
                              <a:lnTo>
                                <a:pt x="2304" y="8179"/>
                              </a:lnTo>
                              <a:lnTo>
                                <a:pt x="2304" y="7184"/>
                              </a:lnTo>
                              <a:close/>
                              <a:moveTo>
                                <a:pt x="2304" y="0"/>
                              </a:moveTo>
                              <a:lnTo>
                                <a:pt x="0" y="0"/>
                              </a:lnTo>
                              <a:lnTo>
                                <a:pt x="0" y="853"/>
                              </a:lnTo>
                              <a:lnTo>
                                <a:pt x="2304" y="853"/>
                              </a:lnTo>
                              <a:lnTo>
                                <a:pt x="2304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3BAB53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072" name="Rectangle 2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478" y="2086"/>
                          <a:ext cx="2622" cy="500"/>
                        </a:xfrm>
                        <a:prstGeom prst="rect">
                          <a:avLst/>
                        </a:prstGeom>
                        <a:solidFill>
                          <a:srgbClr val="39A25B"/>
                        </a:solidFill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073" name="Freeform 25"/>
                        <p:cNvSpPr>
                          <a:spLocks noEditPoints="1"/>
                        </p:cNvSpPr>
                        <p:nvPr/>
                      </p:nvSpPr>
                      <p:spPr bwMode="auto">
                        <a:xfrm>
                          <a:off x="-50" y="576"/>
                          <a:ext cx="10528" cy="10580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9251" y="8653"/>
                            </a:cxn>
                            <a:cxn ang="0">
                              <a:pos x="0" y="8653"/>
                            </a:cxn>
                            <a:cxn ang="0">
                              <a:pos x="0" y="9300"/>
                            </a:cxn>
                            <a:cxn ang="0">
                              <a:pos x="9251" y="9300"/>
                            </a:cxn>
                            <a:cxn ang="0">
                              <a:pos x="9251" y="8653"/>
                            </a:cxn>
                            <a:cxn ang="0">
                              <a:pos x="9251" y="0"/>
                            </a:cxn>
                            <a:cxn ang="0">
                              <a:pos x="0" y="0"/>
                            </a:cxn>
                            <a:cxn ang="0">
                              <a:pos x="0" y="474"/>
                            </a:cxn>
                            <a:cxn ang="0">
                              <a:pos x="3512" y="474"/>
                            </a:cxn>
                            <a:cxn ang="0">
                              <a:pos x="3512" y="465"/>
                            </a:cxn>
                            <a:cxn ang="0">
                              <a:pos x="6956" y="465"/>
                            </a:cxn>
                            <a:cxn ang="0">
                              <a:pos x="6956" y="474"/>
                            </a:cxn>
                            <a:cxn ang="0">
                              <a:pos x="9251" y="474"/>
                            </a:cxn>
                            <a:cxn ang="0">
                              <a:pos x="9251" y="0"/>
                            </a:cxn>
                          </a:cxnLst>
                          <a:rect l="0" t="0" r="r" b="b"/>
                          <a:pathLst>
                            <a:path w="9251" h="9300">
                              <a:moveTo>
                                <a:pt x="9251" y="8653"/>
                              </a:moveTo>
                              <a:lnTo>
                                <a:pt x="0" y="8653"/>
                              </a:lnTo>
                              <a:lnTo>
                                <a:pt x="0" y="9300"/>
                              </a:lnTo>
                              <a:lnTo>
                                <a:pt x="9251" y="9300"/>
                              </a:lnTo>
                              <a:lnTo>
                                <a:pt x="9251" y="8653"/>
                              </a:lnTo>
                              <a:close/>
                              <a:moveTo>
                                <a:pt x="9251" y="0"/>
                              </a:moveTo>
                              <a:lnTo>
                                <a:pt x="0" y="0"/>
                              </a:lnTo>
                              <a:lnTo>
                                <a:pt x="0" y="474"/>
                              </a:lnTo>
                              <a:lnTo>
                                <a:pt x="3512" y="474"/>
                              </a:lnTo>
                              <a:lnTo>
                                <a:pt x="3512" y="465"/>
                              </a:lnTo>
                              <a:lnTo>
                                <a:pt x="6956" y="465"/>
                              </a:lnTo>
                              <a:lnTo>
                                <a:pt x="6956" y="474"/>
                              </a:lnTo>
                              <a:lnTo>
                                <a:pt x="9251" y="474"/>
                              </a:lnTo>
                              <a:lnTo>
                                <a:pt x="9251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3BAB53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074" name="Freeform 26"/>
                        <p:cNvSpPr>
                          <a:spLocks noEditPoints="1"/>
                        </p:cNvSpPr>
                        <p:nvPr/>
                      </p:nvSpPr>
                      <p:spPr bwMode="auto">
                        <a:xfrm>
                          <a:off x="-50" y="1116"/>
                          <a:ext cx="10528" cy="930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6930"/>
                            </a:cxn>
                            <a:cxn ang="0">
                              <a:pos x="0" y="6930"/>
                            </a:cxn>
                            <a:cxn ang="0">
                              <a:pos x="0" y="8179"/>
                            </a:cxn>
                            <a:cxn ang="0">
                              <a:pos x="9251" y="8179"/>
                            </a:cxn>
                            <a:cxn ang="0">
                              <a:pos x="9251" y="7184"/>
                            </a:cxn>
                            <a:cxn ang="0">
                              <a:pos x="8112" y="7184"/>
                            </a:cxn>
                            <a:cxn ang="0">
                              <a:pos x="8112" y="7766"/>
                            </a:cxn>
                            <a:cxn ang="0">
                              <a:pos x="0" y="7766"/>
                            </a:cxn>
                            <a:cxn ang="0">
                              <a:pos x="0" y="6930"/>
                            </a:cxn>
                            <a:cxn ang="0">
                              <a:pos x="3512" y="0"/>
                            </a:cxn>
                            <a:cxn ang="0">
                              <a:pos x="0" y="0"/>
                            </a:cxn>
                            <a:cxn ang="0">
                              <a:pos x="0" y="853"/>
                            </a:cxn>
                            <a:cxn ang="0">
                              <a:pos x="0" y="414"/>
                            </a:cxn>
                            <a:cxn ang="0">
                              <a:pos x="3512" y="414"/>
                            </a:cxn>
                            <a:cxn ang="0">
                              <a:pos x="3512" y="0"/>
                            </a:cxn>
                            <a:cxn ang="0">
                              <a:pos x="9251" y="0"/>
                            </a:cxn>
                            <a:cxn ang="0">
                              <a:pos x="6956" y="0"/>
                            </a:cxn>
                            <a:cxn ang="0">
                              <a:pos x="6956" y="414"/>
                            </a:cxn>
                            <a:cxn ang="0">
                              <a:pos x="8112" y="414"/>
                            </a:cxn>
                            <a:cxn ang="0">
                              <a:pos x="8112" y="853"/>
                            </a:cxn>
                            <a:cxn ang="0">
                              <a:pos x="9251" y="853"/>
                            </a:cxn>
                            <a:cxn ang="0">
                              <a:pos x="9251" y="0"/>
                            </a:cxn>
                          </a:cxnLst>
                          <a:rect l="0" t="0" r="r" b="b"/>
                          <a:pathLst>
                            <a:path w="9251" h="8179">
                              <a:moveTo>
                                <a:pt x="0" y="6930"/>
                              </a:moveTo>
                              <a:lnTo>
                                <a:pt x="0" y="6930"/>
                              </a:lnTo>
                              <a:lnTo>
                                <a:pt x="0" y="8179"/>
                              </a:lnTo>
                              <a:lnTo>
                                <a:pt x="9251" y="8179"/>
                              </a:lnTo>
                              <a:lnTo>
                                <a:pt x="9251" y="7184"/>
                              </a:lnTo>
                              <a:lnTo>
                                <a:pt x="8112" y="7184"/>
                              </a:lnTo>
                              <a:lnTo>
                                <a:pt x="8112" y="7766"/>
                              </a:lnTo>
                              <a:lnTo>
                                <a:pt x="0" y="7766"/>
                              </a:lnTo>
                              <a:lnTo>
                                <a:pt x="0" y="6930"/>
                              </a:lnTo>
                              <a:close/>
                              <a:moveTo>
                                <a:pt x="3512" y="0"/>
                              </a:moveTo>
                              <a:lnTo>
                                <a:pt x="0" y="0"/>
                              </a:lnTo>
                              <a:lnTo>
                                <a:pt x="0" y="853"/>
                              </a:lnTo>
                              <a:lnTo>
                                <a:pt x="0" y="414"/>
                              </a:lnTo>
                              <a:lnTo>
                                <a:pt x="3512" y="414"/>
                              </a:lnTo>
                              <a:lnTo>
                                <a:pt x="3512" y="0"/>
                              </a:lnTo>
                              <a:close/>
                              <a:moveTo>
                                <a:pt x="9251" y="0"/>
                              </a:moveTo>
                              <a:lnTo>
                                <a:pt x="6956" y="0"/>
                              </a:lnTo>
                              <a:lnTo>
                                <a:pt x="6956" y="414"/>
                              </a:lnTo>
                              <a:lnTo>
                                <a:pt x="8112" y="414"/>
                              </a:lnTo>
                              <a:lnTo>
                                <a:pt x="8112" y="853"/>
                              </a:lnTo>
                              <a:lnTo>
                                <a:pt x="9251" y="853"/>
                              </a:lnTo>
                              <a:lnTo>
                                <a:pt x="9251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39A25B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075" name="Rectangle 2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-50" y="2086"/>
                          <a:ext cx="9232" cy="942"/>
                        </a:xfrm>
                        <a:prstGeom prst="rect">
                          <a:avLst/>
                        </a:prstGeom>
                        <a:solidFill>
                          <a:srgbClr val="33946A"/>
                        </a:solidFill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076" name="Rectangle 2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1774" y="3553"/>
                          <a:ext cx="1326" cy="4584"/>
                        </a:xfrm>
                        <a:prstGeom prst="rect">
                          <a:avLst/>
                        </a:prstGeom>
                        <a:solidFill>
                          <a:srgbClr val="60AC70"/>
                        </a:solidFill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077" name="Freeform 2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240" y="3038"/>
                          <a:ext cx="5942" cy="5099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5204" y="0"/>
                            </a:cxn>
                            <a:cxn ang="0">
                              <a:pos x="0" y="0"/>
                            </a:cxn>
                            <a:cxn ang="0">
                              <a:pos x="0" y="4482"/>
                            </a:cxn>
                            <a:cxn ang="0">
                              <a:pos x="5221" y="4482"/>
                            </a:cxn>
                            <a:cxn ang="0">
                              <a:pos x="5221" y="453"/>
                            </a:cxn>
                            <a:cxn ang="0">
                              <a:pos x="5204" y="453"/>
                            </a:cxn>
                            <a:cxn ang="0">
                              <a:pos x="5204" y="0"/>
                            </a:cxn>
                          </a:cxnLst>
                          <a:rect l="0" t="0" r="r" b="b"/>
                          <a:pathLst>
                            <a:path w="5221" h="4482">
                              <a:moveTo>
                                <a:pt x="5204" y="0"/>
                              </a:moveTo>
                              <a:lnTo>
                                <a:pt x="0" y="0"/>
                              </a:lnTo>
                              <a:lnTo>
                                <a:pt x="0" y="4482"/>
                              </a:lnTo>
                              <a:lnTo>
                                <a:pt x="5221" y="4482"/>
                              </a:lnTo>
                              <a:lnTo>
                                <a:pt x="5221" y="453"/>
                              </a:lnTo>
                              <a:lnTo>
                                <a:pt x="5204" y="453"/>
                              </a:lnTo>
                              <a:lnTo>
                                <a:pt x="5204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599980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078" name="Rectangle 3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3100" y="2586"/>
                          <a:ext cx="1267" cy="451"/>
                        </a:xfrm>
                        <a:prstGeom prst="rect">
                          <a:avLst/>
                        </a:prstGeom>
                        <a:solidFill>
                          <a:srgbClr val="62B468"/>
                        </a:solidFill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079" name="Freeform 31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0478" y="2586"/>
                          <a:ext cx="2622" cy="451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2304" y="0"/>
                            </a:cxn>
                            <a:cxn ang="0">
                              <a:pos x="0" y="0"/>
                            </a:cxn>
                            <a:cxn ang="0">
                              <a:pos x="0" y="388"/>
                            </a:cxn>
                            <a:cxn ang="0">
                              <a:pos x="1139" y="388"/>
                            </a:cxn>
                            <a:cxn ang="0">
                              <a:pos x="1139" y="396"/>
                            </a:cxn>
                            <a:cxn ang="0">
                              <a:pos x="2304" y="396"/>
                            </a:cxn>
                            <a:cxn ang="0">
                              <a:pos x="2304" y="0"/>
                            </a:cxn>
                          </a:cxnLst>
                          <a:rect l="0" t="0" r="r" b="b"/>
                          <a:pathLst>
                            <a:path w="2304" h="396">
                              <a:moveTo>
                                <a:pt x="2304" y="0"/>
                              </a:moveTo>
                              <a:lnTo>
                                <a:pt x="0" y="0"/>
                              </a:lnTo>
                              <a:lnTo>
                                <a:pt x="0" y="388"/>
                              </a:lnTo>
                              <a:lnTo>
                                <a:pt x="1139" y="388"/>
                              </a:lnTo>
                              <a:lnTo>
                                <a:pt x="1139" y="396"/>
                              </a:lnTo>
                              <a:lnTo>
                                <a:pt x="2304" y="396"/>
                              </a:lnTo>
                              <a:lnTo>
                                <a:pt x="2304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60AC70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080" name="Rectangle 3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947" y="1116"/>
                          <a:ext cx="3919" cy="471"/>
                        </a:xfrm>
                        <a:prstGeom prst="rect">
                          <a:avLst/>
                        </a:prstGeom>
                        <a:solidFill>
                          <a:srgbClr val="60AC70"/>
                        </a:solidFill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081" name="Rectangle 3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3091" y="-7"/>
                          <a:ext cx="1286" cy="1117"/>
                        </a:xfrm>
                        <a:prstGeom prst="rect">
                          <a:avLst/>
                        </a:prstGeom>
                        <a:solidFill>
                          <a:srgbClr val="64BD5F"/>
                        </a:solidFill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082" name="Rectangle 3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377" y="3037"/>
                          <a:ext cx="1458" cy="515"/>
                        </a:xfrm>
                        <a:prstGeom prst="rect">
                          <a:avLst/>
                        </a:prstGeom>
                        <a:solidFill>
                          <a:srgbClr val="64BD5F"/>
                        </a:solidFill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083" name="Rectangle 3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182" y="3037"/>
                          <a:ext cx="1276" cy="515"/>
                        </a:xfrm>
                        <a:prstGeom prst="rect">
                          <a:avLst/>
                        </a:prstGeom>
                        <a:solidFill>
                          <a:srgbClr val="74A98A"/>
                        </a:solidFill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084" name="Rectangle 3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3100" y="3037"/>
                          <a:ext cx="1267" cy="515"/>
                        </a:xfrm>
                        <a:prstGeom prst="rect">
                          <a:avLst/>
                        </a:prstGeom>
                        <a:solidFill>
                          <a:srgbClr val="8FC48D"/>
                        </a:solidFill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085" name="Rectangle 3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1774" y="3037"/>
                          <a:ext cx="1326" cy="515"/>
                        </a:xfrm>
                        <a:prstGeom prst="rect">
                          <a:avLst/>
                        </a:prstGeom>
                        <a:solidFill>
                          <a:srgbClr val="8CBE92"/>
                        </a:solidFill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086" name="Rectangle 3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478" y="3037"/>
                          <a:ext cx="1296" cy="515"/>
                        </a:xfrm>
                        <a:prstGeom prst="rect">
                          <a:avLst/>
                        </a:prstGeom>
                        <a:solidFill>
                          <a:srgbClr val="8AB895"/>
                        </a:solidFill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</p:grpSp>
          </p:grpSp>
        </p:grpSp>
      </p:grpSp>
      <p:sp>
        <p:nvSpPr>
          <p:cNvPr id="2050" name="Freeform 2"/>
          <p:cNvSpPr>
            <a:spLocks/>
          </p:cNvSpPr>
          <p:nvPr userDrawn="1"/>
        </p:nvSpPr>
        <p:spPr bwMode="auto">
          <a:xfrm>
            <a:off x="0" y="2667000"/>
            <a:ext cx="9144000" cy="4191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851" y="1379"/>
              </a:cxn>
              <a:cxn ang="0">
                <a:pos x="6973" y="2393"/>
              </a:cxn>
              <a:cxn ang="0">
                <a:pos x="8129" y="4165"/>
              </a:cxn>
              <a:cxn ang="0">
                <a:pos x="9285" y="3958"/>
              </a:cxn>
              <a:cxn ang="0">
                <a:pos x="10425" y="5389"/>
              </a:cxn>
              <a:cxn ang="0">
                <a:pos x="11564" y="4484"/>
              </a:cxn>
              <a:cxn ang="0">
                <a:pos x="12694" y="5053"/>
              </a:cxn>
              <a:cxn ang="0">
                <a:pos x="13980" y="3643"/>
              </a:cxn>
              <a:cxn ang="0">
                <a:pos x="13980" y="9304"/>
              </a:cxn>
              <a:cxn ang="0">
                <a:pos x="0" y="9304"/>
              </a:cxn>
              <a:cxn ang="0">
                <a:pos x="0" y="0"/>
              </a:cxn>
            </a:cxnLst>
            <a:rect l="0" t="0" r="r" b="b"/>
            <a:pathLst>
              <a:path w="13980" h="9304">
                <a:moveTo>
                  <a:pt x="0" y="0"/>
                </a:moveTo>
                <a:lnTo>
                  <a:pt x="5851" y="1379"/>
                </a:lnTo>
                <a:lnTo>
                  <a:pt x="6973" y="2393"/>
                </a:lnTo>
                <a:lnTo>
                  <a:pt x="8129" y="4165"/>
                </a:lnTo>
                <a:lnTo>
                  <a:pt x="9285" y="3958"/>
                </a:lnTo>
                <a:lnTo>
                  <a:pt x="10425" y="5389"/>
                </a:lnTo>
                <a:lnTo>
                  <a:pt x="11564" y="4484"/>
                </a:lnTo>
                <a:lnTo>
                  <a:pt x="12694" y="5053"/>
                </a:lnTo>
                <a:lnTo>
                  <a:pt x="13980" y="3643"/>
                </a:lnTo>
                <a:lnTo>
                  <a:pt x="13980" y="9304"/>
                </a:lnTo>
                <a:lnTo>
                  <a:pt x="0" y="9304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262261"/>
              </a:gs>
              <a:gs pos="100000">
                <a:srgbClr val="2A3990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Text Placeholder 10"/>
          <p:cNvSpPr>
            <a:spLocks noGrp="1"/>
          </p:cNvSpPr>
          <p:nvPr userDrawn="1">
            <p:ph type="body" sz="quarter" idx="12"/>
          </p:nvPr>
        </p:nvSpPr>
        <p:spPr>
          <a:xfrm>
            <a:off x="457200" y="609600"/>
            <a:ext cx="5715000" cy="4572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80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4" name="Text Placeholder 10"/>
          <p:cNvSpPr>
            <a:spLocks noGrp="1"/>
          </p:cNvSpPr>
          <p:nvPr userDrawn="1">
            <p:ph type="body" sz="quarter" idx="13"/>
          </p:nvPr>
        </p:nvSpPr>
        <p:spPr>
          <a:xfrm>
            <a:off x="457200" y="1121784"/>
            <a:ext cx="5029200" cy="32601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i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089" name="Group 41"/>
          <p:cNvGrpSpPr>
            <a:grpSpLocks/>
          </p:cNvGrpSpPr>
          <p:nvPr userDrawn="1"/>
        </p:nvGrpSpPr>
        <p:grpSpPr bwMode="auto">
          <a:xfrm>
            <a:off x="-9525" y="3154399"/>
            <a:ext cx="9153525" cy="2713001"/>
            <a:chOff x="-16" y="3818"/>
            <a:chExt cx="15856" cy="5346"/>
          </a:xfrm>
          <a:solidFill>
            <a:schemeClr val="bg1"/>
          </a:solidFill>
        </p:grpSpPr>
        <p:sp>
          <p:nvSpPr>
            <p:cNvPr id="2090" name="Freeform 42"/>
            <p:cNvSpPr>
              <a:spLocks noEditPoints="1"/>
            </p:cNvSpPr>
            <p:nvPr/>
          </p:nvSpPr>
          <p:spPr bwMode="auto">
            <a:xfrm>
              <a:off x="-1" y="4022"/>
              <a:ext cx="11774" cy="5142"/>
            </a:xfrm>
            <a:custGeom>
              <a:avLst/>
              <a:gdLst/>
              <a:ahLst/>
              <a:cxnLst>
                <a:cxn ang="0">
                  <a:pos x="4544" y="2990"/>
                </a:cxn>
                <a:cxn ang="0">
                  <a:pos x="4463" y="2924"/>
                </a:cxn>
                <a:cxn ang="0">
                  <a:pos x="4440" y="2895"/>
                </a:cxn>
                <a:cxn ang="0">
                  <a:pos x="4726" y="2863"/>
                </a:cxn>
                <a:cxn ang="0">
                  <a:pos x="4789" y="2780"/>
                </a:cxn>
                <a:cxn ang="0">
                  <a:pos x="4310" y="2782"/>
                </a:cxn>
                <a:cxn ang="0">
                  <a:pos x="6725" y="2751"/>
                </a:cxn>
                <a:cxn ang="0">
                  <a:pos x="29" y="2742"/>
                </a:cxn>
                <a:cxn ang="0">
                  <a:pos x="4865" y="2664"/>
                </a:cxn>
                <a:cxn ang="0">
                  <a:pos x="6583" y="2655"/>
                </a:cxn>
                <a:cxn ang="0">
                  <a:pos x="6557" y="2629"/>
                </a:cxn>
                <a:cxn ang="0">
                  <a:pos x="86" y="2615"/>
                </a:cxn>
                <a:cxn ang="0">
                  <a:pos x="4085" y="2566"/>
                </a:cxn>
                <a:cxn ang="0">
                  <a:pos x="6416" y="2531"/>
                </a:cxn>
                <a:cxn ang="0">
                  <a:pos x="6390" y="2505"/>
                </a:cxn>
                <a:cxn ang="0">
                  <a:pos x="3952" y="2453"/>
                </a:cxn>
                <a:cxn ang="0">
                  <a:pos x="3931" y="2427"/>
                </a:cxn>
                <a:cxn ang="0">
                  <a:pos x="173" y="2427"/>
                </a:cxn>
                <a:cxn ang="0">
                  <a:pos x="3879" y="2378"/>
                </a:cxn>
                <a:cxn ang="0">
                  <a:pos x="6136" y="2326"/>
                </a:cxn>
                <a:cxn ang="0">
                  <a:pos x="6110" y="2300"/>
                </a:cxn>
                <a:cxn ang="0">
                  <a:pos x="3749" y="2266"/>
                </a:cxn>
                <a:cxn ang="0">
                  <a:pos x="3726" y="2240"/>
                </a:cxn>
                <a:cxn ang="0">
                  <a:pos x="5148" y="2228"/>
                </a:cxn>
                <a:cxn ang="0">
                  <a:pos x="5942" y="2179"/>
                </a:cxn>
                <a:cxn ang="0">
                  <a:pos x="5185" y="2168"/>
                </a:cxn>
                <a:cxn ang="0">
                  <a:pos x="5246" y="2087"/>
                </a:cxn>
                <a:cxn ang="0">
                  <a:pos x="3544" y="2078"/>
                </a:cxn>
                <a:cxn ang="0">
                  <a:pos x="5286" y="2029"/>
                </a:cxn>
                <a:cxn ang="0">
                  <a:pos x="346" y="2049"/>
                </a:cxn>
                <a:cxn ang="0">
                  <a:pos x="5324" y="1969"/>
                </a:cxn>
                <a:cxn ang="0">
                  <a:pos x="5633" y="1957"/>
                </a:cxn>
                <a:cxn ang="0">
                  <a:pos x="5607" y="1931"/>
                </a:cxn>
                <a:cxn ang="0">
                  <a:pos x="3342" y="1891"/>
                </a:cxn>
                <a:cxn ang="0">
                  <a:pos x="3319" y="1862"/>
                </a:cxn>
                <a:cxn ang="0">
                  <a:pos x="5465" y="1836"/>
                </a:cxn>
                <a:cxn ang="0">
                  <a:pos x="462" y="1795"/>
                </a:cxn>
                <a:cxn ang="0">
                  <a:pos x="494" y="1735"/>
                </a:cxn>
                <a:cxn ang="0">
                  <a:pos x="517" y="1671"/>
                </a:cxn>
                <a:cxn ang="0">
                  <a:pos x="551" y="1611"/>
                </a:cxn>
                <a:cxn ang="0">
                  <a:pos x="2935" y="1515"/>
                </a:cxn>
                <a:cxn ang="0">
                  <a:pos x="609" y="1484"/>
                </a:cxn>
                <a:cxn ang="0">
                  <a:pos x="2782" y="1374"/>
                </a:cxn>
                <a:cxn ang="0">
                  <a:pos x="2756" y="1351"/>
                </a:cxn>
                <a:cxn ang="0">
                  <a:pos x="2629" y="1233"/>
                </a:cxn>
                <a:cxn ang="0">
                  <a:pos x="2603" y="1210"/>
                </a:cxn>
                <a:cxn ang="0">
                  <a:pos x="2475" y="1091"/>
                </a:cxn>
                <a:cxn ang="0">
                  <a:pos x="2449" y="1068"/>
                </a:cxn>
                <a:cxn ang="0">
                  <a:pos x="835" y="976"/>
                </a:cxn>
                <a:cxn ang="0">
                  <a:pos x="2296" y="927"/>
                </a:cxn>
                <a:cxn ang="0">
                  <a:pos x="892" y="852"/>
                </a:cxn>
                <a:cxn ang="0">
                  <a:pos x="927" y="791"/>
                </a:cxn>
                <a:cxn ang="0">
                  <a:pos x="950" y="725"/>
                </a:cxn>
                <a:cxn ang="0">
                  <a:pos x="982" y="664"/>
                </a:cxn>
                <a:cxn ang="0">
                  <a:pos x="1915" y="575"/>
                </a:cxn>
                <a:cxn ang="0">
                  <a:pos x="1040" y="537"/>
                </a:cxn>
                <a:cxn ang="0">
                  <a:pos x="1762" y="433"/>
                </a:cxn>
                <a:cxn ang="0">
                  <a:pos x="1736" y="410"/>
                </a:cxn>
                <a:cxn ang="0">
                  <a:pos x="1609" y="295"/>
                </a:cxn>
                <a:cxn ang="0">
                  <a:pos x="1583" y="269"/>
                </a:cxn>
                <a:cxn ang="0">
                  <a:pos x="1456" y="153"/>
                </a:cxn>
                <a:cxn ang="0">
                  <a:pos x="1430" y="130"/>
                </a:cxn>
                <a:cxn ang="0">
                  <a:pos x="1303" y="12"/>
                </a:cxn>
              </a:cxnLst>
              <a:rect l="0" t="0" r="r" b="b"/>
              <a:pathLst>
                <a:path w="6950" h="3042">
                  <a:moveTo>
                    <a:pt x="4564" y="3019"/>
                  </a:moveTo>
                  <a:lnTo>
                    <a:pt x="4567" y="3013"/>
                  </a:lnTo>
                  <a:lnTo>
                    <a:pt x="4593" y="3036"/>
                  </a:lnTo>
                  <a:lnTo>
                    <a:pt x="4590" y="3042"/>
                  </a:lnTo>
                  <a:lnTo>
                    <a:pt x="4564" y="3019"/>
                  </a:lnTo>
                  <a:close/>
                  <a:moveTo>
                    <a:pt x="4610" y="3036"/>
                  </a:moveTo>
                  <a:lnTo>
                    <a:pt x="4631" y="3008"/>
                  </a:lnTo>
                  <a:lnTo>
                    <a:pt x="4636" y="3010"/>
                  </a:lnTo>
                  <a:lnTo>
                    <a:pt x="4616" y="3039"/>
                  </a:lnTo>
                  <a:lnTo>
                    <a:pt x="4610" y="3036"/>
                  </a:lnTo>
                  <a:close/>
                  <a:moveTo>
                    <a:pt x="4512" y="2970"/>
                  </a:moveTo>
                  <a:lnTo>
                    <a:pt x="4518" y="2967"/>
                  </a:lnTo>
                  <a:lnTo>
                    <a:pt x="4544" y="2990"/>
                  </a:lnTo>
                  <a:lnTo>
                    <a:pt x="4538" y="2993"/>
                  </a:lnTo>
                  <a:lnTo>
                    <a:pt x="4512" y="2970"/>
                  </a:lnTo>
                  <a:close/>
                  <a:moveTo>
                    <a:pt x="4651" y="2979"/>
                  </a:moveTo>
                  <a:lnTo>
                    <a:pt x="4668" y="2950"/>
                  </a:lnTo>
                  <a:lnTo>
                    <a:pt x="4674" y="2953"/>
                  </a:lnTo>
                  <a:lnTo>
                    <a:pt x="4654" y="2982"/>
                  </a:lnTo>
                  <a:lnTo>
                    <a:pt x="4651" y="2979"/>
                  </a:lnTo>
                  <a:close/>
                  <a:moveTo>
                    <a:pt x="4463" y="2924"/>
                  </a:moveTo>
                  <a:lnTo>
                    <a:pt x="4466" y="2918"/>
                  </a:lnTo>
                  <a:lnTo>
                    <a:pt x="4492" y="2944"/>
                  </a:lnTo>
                  <a:lnTo>
                    <a:pt x="4489" y="2947"/>
                  </a:lnTo>
                  <a:lnTo>
                    <a:pt x="4463" y="2924"/>
                  </a:lnTo>
                  <a:close/>
                  <a:moveTo>
                    <a:pt x="4688" y="2921"/>
                  </a:moveTo>
                  <a:lnTo>
                    <a:pt x="4709" y="2892"/>
                  </a:lnTo>
                  <a:lnTo>
                    <a:pt x="4711" y="2895"/>
                  </a:lnTo>
                  <a:lnTo>
                    <a:pt x="4694" y="2924"/>
                  </a:lnTo>
                  <a:lnTo>
                    <a:pt x="4688" y="2921"/>
                  </a:lnTo>
                  <a:close/>
                  <a:moveTo>
                    <a:pt x="6919" y="2901"/>
                  </a:moveTo>
                  <a:lnTo>
                    <a:pt x="6921" y="2895"/>
                  </a:lnTo>
                  <a:lnTo>
                    <a:pt x="6950" y="2915"/>
                  </a:lnTo>
                  <a:lnTo>
                    <a:pt x="6945" y="2921"/>
                  </a:lnTo>
                  <a:lnTo>
                    <a:pt x="6919" y="2901"/>
                  </a:lnTo>
                  <a:close/>
                  <a:moveTo>
                    <a:pt x="4411" y="2878"/>
                  </a:moveTo>
                  <a:lnTo>
                    <a:pt x="4414" y="2872"/>
                  </a:lnTo>
                  <a:lnTo>
                    <a:pt x="4440" y="2895"/>
                  </a:lnTo>
                  <a:lnTo>
                    <a:pt x="4437" y="2901"/>
                  </a:lnTo>
                  <a:lnTo>
                    <a:pt x="4411" y="2878"/>
                  </a:lnTo>
                  <a:close/>
                  <a:moveTo>
                    <a:pt x="6861" y="2860"/>
                  </a:moveTo>
                  <a:lnTo>
                    <a:pt x="6867" y="2855"/>
                  </a:lnTo>
                  <a:lnTo>
                    <a:pt x="6893" y="2875"/>
                  </a:lnTo>
                  <a:lnTo>
                    <a:pt x="6890" y="2881"/>
                  </a:lnTo>
                  <a:lnTo>
                    <a:pt x="6861" y="2860"/>
                  </a:lnTo>
                  <a:close/>
                  <a:moveTo>
                    <a:pt x="4726" y="2863"/>
                  </a:moveTo>
                  <a:lnTo>
                    <a:pt x="4746" y="2834"/>
                  </a:lnTo>
                  <a:lnTo>
                    <a:pt x="4749" y="2837"/>
                  </a:lnTo>
                  <a:lnTo>
                    <a:pt x="4732" y="2866"/>
                  </a:lnTo>
                  <a:lnTo>
                    <a:pt x="4726" y="2863"/>
                  </a:lnTo>
                  <a:close/>
                  <a:moveTo>
                    <a:pt x="4359" y="2829"/>
                  </a:moveTo>
                  <a:lnTo>
                    <a:pt x="4365" y="2826"/>
                  </a:lnTo>
                  <a:lnTo>
                    <a:pt x="4391" y="2849"/>
                  </a:lnTo>
                  <a:lnTo>
                    <a:pt x="4385" y="2855"/>
                  </a:lnTo>
                  <a:lnTo>
                    <a:pt x="4359" y="2829"/>
                  </a:lnTo>
                  <a:close/>
                  <a:moveTo>
                    <a:pt x="6806" y="2817"/>
                  </a:moveTo>
                  <a:lnTo>
                    <a:pt x="6809" y="2814"/>
                  </a:lnTo>
                  <a:lnTo>
                    <a:pt x="6838" y="2834"/>
                  </a:lnTo>
                  <a:lnTo>
                    <a:pt x="6835" y="2837"/>
                  </a:lnTo>
                  <a:lnTo>
                    <a:pt x="6806" y="2817"/>
                  </a:lnTo>
                  <a:close/>
                  <a:moveTo>
                    <a:pt x="4763" y="2806"/>
                  </a:moveTo>
                  <a:lnTo>
                    <a:pt x="4784" y="2777"/>
                  </a:lnTo>
                  <a:lnTo>
                    <a:pt x="4789" y="2780"/>
                  </a:lnTo>
                  <a:lnTo>
                    <a:pt x="4769" y="2808"/>
                  </a:lnTo>
                  <a:lnTo>
                    <a:pt x="4763" y="2806"/>
                  </a:lnTo>
                  <a:close/>
                  <a:moveTo>
                    <a:pt x="0" y="2806"/>
                  </a:moveTo>
                  <a:lnTo>
                    <a:pt x="14" y="2774"/>
                  </a:lnTo>
                  <a:lnTo>
                    <a:pt x="20" y="2777"/>
                  </a:lnTo>
                  <a:lnTo>
                    <a:pt x="5" y="2806"/>
                  </a:lnTo>
                  <a:lnTo>
                    <a:pt x="0" y="2806"/>
                  </a:lnTo>
                  <a:close/>
                  <a:moveTo>
                    <a:pt x="4310" y="2782"/>
                  </a:moveTo>
                  <a:lnTo>
                    <a:pt x="4313" y="2780"/>
                  </a:lnTo>
                  <a:lnTo>
                    <a:pt x="4339" y="2803"/>
                  </a:lnTo>
                  <a:lnTo>
                    <a:pt x="4336" y="2806"/>
                  </a:lnTo>
                  <a:lnTo>
                    <a:pt x="4310" y="2782"/>
                  </a:lnTo>
                  <a:close/>
                  <a:moveTo>
                    <a:pt x="6751" y="2777"/>
                  </a:moveTo>
                  <a:lnTo>
                    <a:pt x="6754" y="2774"/>
                  </a:lnTo>
                  <a:lnTo>
                    <a:pt x="6783" y="2794"/>
                  </a:lnTo>
                  <a:lnTo>
                    <a:pt x="6777" y="2797"/>
                  </a:lnTo>
                  <a:lnTo>
                    <a:pt x="6751" y="2777"/>
                  </a:lnTo>
                  <a:close/>
                  <a:moveTo>
                    <a:pt x="4258" y="2736"/>
                  </a:moveTo>
                  <a:lnTo>
                    <a:pt x="4264" y="2730"/>
                  </a:lnTo>
                  <a:lnTo>
                    <a:pt x="4287" y="2756"/>
                  </a:lnTo>
                  <a:lnTo>
                    <a:pt x="4284" y="2759"/>
                  </a:lnTo>
                  <a:lnTo>
                    <a:pt x="4258" y="2736"/>
                  </a:lnTo>
                  <a:close/>
                  <a:moveTo>
                    <a:pt x="6693" y="2736"/>
                  </a:moveTo>
                  <a:lnTo>
                    <a:pt x="6699" y="2730"/>
                  </a:lnTo>
                  <a:lnTo>
                    <a:pt x="6725" y="2751"/>
                  </a:lnTo>
                  <a:lnTo>
                    <a:pt x="6722" y="2756"/>
                  </a:lnTo>
                  <a:lnTo>
                    <a:pt x="6693" y="2736"/>
                  </a:lnTo>
                  <a:close/>
                  <a:moveTo>
                    <a:pt x="4804" y="2748"/>
                  </a:moveTo>
                  <a:lnTo>
                    <a:pt x="4821" y="2719"/>
                  </a:lnTo>
                  <a:lnTo>
                    <a:pt x="4827" y="2722"/>
                  </a:lnTo>
                  <a:lnTo>
                    <a:pt x="4807" y="2751"/>
                  </a:lnTo>
                  <a:lnTo>
                    <a:pt x="4804" y="2748"/>
                  </a:lnTo>
                  <a:close/>
                  <a:moveTo>
                    <a:pt x="29" y="2742"/>
                  </a:moveTo>
                  <a:lnTo>
                    <a:pt x="43" y="2710"/>
                  </a:lnTo>
                  <a:lnTo>
                    <a:pt x="49" y="2713"/>
                  </a:lnTo>
                  <a:lnTo>
                    <a:pt x="34" y="2745"/>
                  </a:lnTo>
                  <a:lnTo>
                    <a:pt x="29" y="2742"/>
                  </a:lnTo>
                  <a:close/>
                  <a:moveTo>
                    <a:pt x="6638" y="2696"/>
                  </a:moveTo>
                  <a:lnTo>
                    <a:pt x="6641" y="2690"/>
                  </a:lnTo>
                  <a:lnTo>
                    <a:pt x="6670" y="2710"/>
                  </a:lnTo>
                  <a:lnTo>
                    <a:pt x="6667" y="2716"/>
                  </a:lnTo>
                  <a:lnTo>
                    <a:pt x="6638" y="2696"/>
                  </a:lnTo>
                  <a:close/>
                  <a:moveTo>
                    <a:pt x="4209" y="2690"/>
                  </a:moveTo>
                  <a:lnTo>
                    <a:pt x="4212" y="2684"/>
                  </a:lnTo>
                  <a:lnTo>
                    <a:pt x="4238" y="2707"/>
                  </a:lnTo>
                  <a:lnTo>
                    <a:pt x="4232" y="2713"/>
                  </a:lnTo>
                  <a:lnTo>
                    <a:pt x="4209" y="2690"/>
                  </a:lnTo>
                  <a:close/>
                  <a:moveTo>
                    <a:pt x="4841" y="2690"/>
                  </a:moveTo>
                  <a:lnTo>
                    <a:pt x="4859" y="2661"/>
                  </a:lnTo>
                  <a:lnTo>
                    <a:pt x="4865" y="2664"/>
                  </a:lnTo>
                  <a:lnTo>
                    <a:pt x="4844" y="2693"/>
                  </a:lnTo>
                  <a:lnTo>
                    <a:pt x="4841" y="2690"/>
                  </a:lnTo>
                  <a:close/>
                  <a:moveTo>
                    <a:pt x="57" y="2679"/>
                  </a:moveTo>
                  <a:lnTo>
                    <a:pt x="72" y="2647"/>
                  </a:lnTo>
                  <a:lnTo>
                    <a:pt x="78" y="2650"/>
                  </a:lnTo>
                  <a:lnTo>
                    <a:pt x="63" y="2681"/>
                  </a:lnTo>
                  <a:lnTo>
                    <a:pt x="57" y="2679"/>
                  </a:lnTo>
                  <a:close/>
                  <a:moveTo>
                    <a:pt x="6583" y="2655"/>
                  </a:moveTo>
                  <a:lnTo>
                    <a:pt x="6586" y="2650"/>
                  </a:lnTo>
                  <a:lnTo>
                    <a:pt x="6612" y="2670"/>
                  </a:lnTo>
                  <a:lnTo>
                    <a:pt x="6609" y="2676"/>
                  </a:lnTo>
                  <a:lnTo>
                    <a:pt x="6583" y="2655"/>
                  </a:lnTo>
                  <a:close/>
                  <a:moveTo>
                    <a:pt x="4157" y="2641"/>
                  </a:moveTo>
                  <a:lnTo>
                    <a:pt x="4160" y="2638"/>
                  </a:lnTo>
                  <a:lnTo>
                    <a:pt x="4186" y="2661"/>
                  </a:lnTo>
                  <a:lnTo>
                    <a:pt x="4183" y="2664"/>
                  </a:lnTo>
                  <a:lnTo>
                    <a:pt x="4157" y="2641"/>
                  </a:lnTo>
                  <a:close/>
                  <a:moveTo>
                    <a:pt x="4879" y="2632"/>
                  </a:moveTo>
                  <a:lnTo>
                    <a:pt x="4899" y="2604"/>
                  </a:lnTo>
                  <a:lnTo>
                    <a:pt x="4902" y="2606"/>
                  </a:lnTo>
                  <a:lnTo>
                    <a:pt x="4885" y="2635"/>
                  </a:lnTo>
                  <a:lnTo>
                    <a:pt x="4879" y="2632"/>
                  </a:lnTo>
                  <a:close/>
                  <a:moveTo>
                    <a:pt x="6526" y="2612"/>
                  </a:moveTo>
                  <a:lnTo>
                    <a:pt x="6529" y="2609"/>
                  </a:lnTo>
                  <a:lnTo>
                    <a:pt x="6557" y="2629"/>
                  </a:lnTo>
                  <a:lnTo>
                    <a:pt x="6555" y="2632"/>
                  </a:lnTo>
                  <a:lnTo>
                    <a:pt x="6526" y="2612"/>
                  </a:lnTo>
                  <a:close/>
                  <a:moveTo>
                    <a:pt x="4105" y="2595"/>
                  </a:moveTo>
                  <a:lnTo>
                    <a:pt x="4111" y="2592"/>
                  </a:lnTo>
                  <a:lnTo>
                    <a:pt x="4134" y="2615"/>
                  </a:lnTo>
                  <a:lnTo>
                    <a:pt x="4131" y="2618"/>
                  </a:lnTo>
                  <a:lnTo>
                    <a:pt x="4105" y="2595"/>
                  </a:lnTo>
                  <a:close/>
                  <a:moveTo>
                    <a:pt x="86" y="2615"/>
                  </a:moveTo>
                  <a:lnTo>
                    <a:pt x="101" y="2583"/>
                  </a:lnTo>
                  <a:lnTo>
                    <a:pt x="107" y="2586"/>
                  </a:lnTo>
                  <a:lnTo>
                    <a:pt x="92" y="2618"/>
                  </a:lnTo>
                  <a:lnTo>
                    <a:pt x="86" y="2615"/>
                  </a:lnTo>
                  <a:close/>
                  <a:moveTo>
                    <a:pt x="6471" y="2572"/>
                  </a:moveTo>
                  <a:lnTo>
                    <a:pt x="6474" y="2569"/>
                  </a:lnTo>
                  <a:lnTo>
                    <a:pt x="6503" y="2589"/>
                  </a:lnTo>
                  <a:lnTo>
                    <a:pt x="6500" y="2592"/>
                  </a:lnTo>
                  <a:lnTo>
                    <a:pt x="6471" y="2572"/>
                  </a:lnTo>
                  <a:close/>
                  <a:moveTo>
                    <a:pt x="4917" y="2575"/>
                  </a:moveTo>
                  <a:lnTo>
                    <a:pt x="4937" y="2546"/>
                  </a:lnTo>
                  <a:lnTo>
                    <a:pt x="4943" y="2549"/>
                  </a:lnTo>
                  <a:lnTo>
                    <a:pt x="4922" y="2578"/>
                  </a:lnTo>
                  <a:lnTo>
                    <a:pt x="4917" y="2575"/>
                  </a:lnTo>
                  <a:close/>
                  <a:moveTo>
                    <a:pt x="4056" y="2549"/>
                  </a:moveTo>
                  <a:lnTo>
                    <a:pt x="4059" y="2543"/>
                  </a:lnTo>
                  <a:lnTo>
                    <a:pt x="4085" y="2566"/>
                  </a:lnTo>
                  <a:lnTo>
                    <a:pt x="4079" y="2572"/>
                  </a:lnTo>
                  <a:lnTo>
                    <a:pt x="4056" y="2549"/>
                  </a:lnTo>
                  <a:close/>
                  <a:moveTo>
                    <a:pt x="115" y="2552"/>
                  </a:moveTo>
                  <a:lnTo>
                    <a:pt x="130" y="2520"/>
                  </a:lnTo>
                  <a:lnTo>
                    <a:pt x="135" y="2523"/>
                  </a:lnTo>
                  <a:lnTo>
                    <a:pt x="121" y="2554"/>
                  </a:lnTo>
                  <a:lnTo>
                    <a:pt x="115" y="2552"/>
                  </a:lnTo>
                  <a:close/>
                  <a:moveTo>
                    <a:pt x="6416" y="2531"/>
                  </a:moveTo>
                  <a:lnTo>
                    <a:pt x="6419" y="2526"/>
                  </a:lnTo>
                  <a:lnTo>
                    <a:pt x="6445" y="2546"/>
                  </a:lnTo>
                  <a:lnTo>
                    <a:pt x="6442" y="2552"/>
                  </a:lnTo>
                  <a:lnTo>
                    <a:pt x="6416" y="2531"/>
                  </a:lnTo>
                  <a:close/>
                  <a:moveTo>
                    <a:pt x="4004" y="2500"/>
                  </a:moveTo>
                  <a:lnTo>
                    <a:pt x="4007" y="2497"/>
                  </a:lnTo>
                  <a:lnTo>
                    <a:pt x="4033" y="2520"/>
                  </a:lnTo>
                  <a:lnTo>
                    <a:pt x="4030" y="2526"/>
                  </a:lnTo>
                  <a:lnTo>
                    <a:pt x="4004" y="2500"/>
                  </a:lnTo>
                  <a:close/>
                  <a:moveTo>
                    <a:pt x="4954" y="2517"/>
                  </a:moveTo>
                  <a:lnTo>
                    <a:pt x="4974" y="2488"/>
                  </a:lnTo>
                  <a:lnTo>
                    <a:pt x="4980" y="2491"/>
                  </a:lnTo>
                  <a:lnTo>
                    <a:pt x="4960" y="2520"/>
                  </a:lnTo>
                  <a:lnTo>
                    <a:pt x="4954" y="2517"/>
                  </a:lnTo>
                  <a:close/>
                  <a:moveTo>
                    <a:pt x="6358" y="2491"/>
                  </a:moveTo>
                  <a:lnTo>
                    <a:pt x="6361" y="2485"/>
                  </a:lnTo>
                  <a:lnTo>
                    <a:pt x="6390" y="2505"/>
                  </a:lnTo>
                  <a:lnTo>
                    <a:pt x="6387" y="2511"/>
                  </a:lnTo>
                  <a:lnTo>
                    <a:pt x="6358" y="2491"/>
                  </a:lnTo>
                  <a:close/>
                  <a:moveTo>
                    <a:pt x="144" y="2488"/>
                  </a:moveTo>
                  <a:lnTo>
                    <a:pt x="159" y="2459"/>
                  </a:lnTo>
                  <a:lnTo>
                    <a:pt x="164" y="2459"/>
                  </a:lnTo>
                  <a:lnTo>
                    <a:pt x="150" y="2491"/>
                  </a:lnTo>
                  <a:lnTo>
                    <a:pt x="144" y="2488"/>
                  </a:lnTo>
                  <a:close/>
                  <a:moveTo>
                    <a:pt x="3952" y="2453"/>
                  </a:moveTo>
                  <a:lnTo>
                    <a:pt x="3957" y="2451"/>
                  </a:lnTo>
                  <a:lnTo>
                    <a:pt x="3983" y="2474"/>
                  </a:lnTo>
                  <a:lnTo>
                    <a:pt x="3978" y="2477"/>
                  </a:lnTo>
                  <a:lnTo>
                    <a:pt x="3952" y="2453"/>
                  </a:lnTo>
                  <a:close/>
                  <a:moveTo>
                    <a:pt x="6303" y="2451"/>
                  </a:moveTo>
                  <a:lnTo>
                    <a:pt x="6306" y="2445"/>
                  </a:lnTo>
                  <a:lnTo>
                    <a:pt x="6335" y="2465"/>
                  </a:lnTo>
                  <a:lnTo>
                    <a:pt x="6332" y="2471"/>
                  </a:lnTo>
                  <a:lnTo>
                    <a:pt x="6303" y="2451"/>
                  </a:lnTo>
                  <a:close/>
                  <a:moveTo>
                    <a:pt x="4995" y="2459"/>
                  </a:moveTo>
                  <a:lnTo>
                    <a:pt x="5012" y="2430"/>
                  </a:lnTo>
                  <a:lnTo>
                    <a:pt x="5018" y="2433"/>
                  </a:lnTo>
                  <a:lnTo>
                    <a:pt x="4997" y="2462"/>
                  </a:lnTo>
                  <a:lnTo>
                    <a:pt x="4995" y="2459"/>
                  </a:lnTo>
                  <a:close/>
                  <a:moveTo>
                    <a:pt x="3903" y="2407"/>
                  </a:moveTo>
                  <a:lnTo>
                    <a:pt x="3905" y="2401"/>
                  </a:lnTo>
                  <a:lnTo>
                    <a:pt x="3931" y="2427"/>
                  </a:lnTo>
                  <a:lnTo>
                    <a:pt x="3929" y="2430"/>
                  </a:lnTo>
                  <a:lnTo>
                    <a:pt x="3903" y="2407"/>
                  </a:lnTo>
                  <a:close/>
                  <a:moveTo>
                    <a:pt x="6248" y="2407"/>
                  </a:moveTo>
                  <a:lnTo>
                    <a:pt x="6251" y="2404"/>
                  </a:lnTo>
                  <a:lnTo>
                    <a:pt x="6277" y="2425"/>
                  </a:lnTo>
                  <a:lnTo>
                    <a:pt x="6274" y="2427"/>
                  </a:lnTo>
                  <a:lnTo>
                    <a:pt x="6248" y="2407"/>
                  </a:lnTo>
                  <a:close/>
                  <a:moveTo>
                    <a:pt x="173" y="2427"/>
                  </a:moveTo>
                  <a:lnTo>
                    <a:pt x="187" y="2396"/>
                  </a:lnTo>
                  <a:lnTo>
                    <a:pt x="193" y="2399"/>
                  </a:lnTo>
                  <a:lnTo>
                    <a:pt x="179" y="2427"/>
                  </a:lnTo>
                  <a:lnTo>
                    <a:pt x="173" y="2427"/>
                  </a:lnTo>
                  <a:close/>
                  <a:moveTo>
                    <a:pt x="5032" y="2401"/>
                  </a:moveTo>
                  <a:lnTo>
                    <a:pt x="5052" y="2373"/>
                  </a:lnTo>
                  <a:lnTo>
                    <a:pt x="5055" y="2376"/>
                  </a:lnTo>
                  <a:lnTo>
                    <a:pt x="5038" y="2404"/>
                  </a:lnTo>
                  <a:lnTo>
                    <a:pt x="5032" y="2401"/>
                  </a:lnTo>
                  <a:close/>
                  <a:moveTo>
                    <a:pt x="6191" y="2367"/>
                  </a:moveTo>
                  <a:lnTo>
                    <a:pt x="6193" y="2364"/>
                  </a:lnTo>
                  <a:lnTo>
                    <a:pt x="6222" y="2384"/>
                  </a:lnTo>
                  <a:lnTo>
                    <a:pt x="6219" y="2387"/>
                  </a:lnTo>
                  <a:lnTo>
                    <a:pt x="6191" y="2367"/>
                  </a:lnTo>
                  <a:close/>
                  <a:moveTo>
                    <a:pt x="3851" y="2361"/>
                  </a:moveTo>
                  <a:lnTo>
                    <a:pt x="3853" y="2355"/>
                  </a:lnTo>
                  <a:lnTo>
                    <a:pt x="3879" y="2378"/>
                  </a:lnTo>
                  <a:lnTo>
                    <a:pt x="3877" y="2384"/>
                  </a:lnTo>
                  <a:lnTo>
                    <a:pt x="3851" y="2361"/>
                  </a:lnTo>
                  <a:close/>
                  <a:moveTo>
                    <a:pt x="202" y="2364"/>
                  </a:moveTo>
                  <a:lnTo>
                    <a:pt x="216" y="2332"/>
                  </a:lnTo>
                  <a:lnTo>
                    <a:pt x="222" y="2335"/>
                  </a:lnTo>
                  <a:lnTo>
                    <a:pt x="208" y="2367"/>
                  </a:lnTo>
                  <a:lnTo>
                    <a:pt x="202" y="2364"/>
                  </a:lnTo>
                  <a:close/>
                  <a:moveTo>
                    <a:pt x="6136" y="2326"/>
                  </a:moveTo>
                  <a:lnTo>
                    <a:pt x="6139" y="2321"/>
                  </a:lnTo>
                  <a:lnTo>
                    <a:pt x="6167" y="2341"/>
                  </a:lnTo>
                  <a:lnTo>
                    <a:pt x="6165" y="2347"/>
                  </a:lnTo>
                  <a:lnTo>
                    <a:pt x="6136" y="2326"/>
                  </a:lnTo>
                  <a:close/>
                  <a:moveTo>
                    <a:pt x="5070" y="2344"/>
                  </a:moveTo>
                  <a:lnTo>
                    <a:pt x="5090" y="2315"/>
                  </a:lnTo>
                  <a:lnTo>
                    <a:pt x="5093" y="2318"/>
                  </a:lnTo>
                  <a:lnTo>
                    <a:pt x="5075" y="2347"/>
                  </a:lnTo>
                  <a:lnTo>
                    <a:pt x="5070" y="2344"/>
                  </a:lnTo>
                  <a:close/>
                  <a:moveTo>
                    <a:pt x="3799" y="2312"/>
                  </a:moveTo>
                  <a:lnTo>
                    <a:pt x="3804" y="2309"/>
                  </a:lnTo>
                  <a:lnTo>
                    <a:pt x="3830" y="2332"/>
                  </a:lnTo>
                  <a:lnTo>
                    <a:pt x="3825" y="2338"/>
                  </a:lnTo>
                  <a:lnTo>
                    <a:pt x="3799" y="2312"/>
                  </a:lnTo>
                  <a:close/>
                  <a:moveTo>
                    <a:pt x="6081" y="2286"/>
                  </a:moveTo>
                  <a:lnTo>
                    <a:pt x="6084" y="2280"/>
                  </a:lnTo>
                  <a:lnTo>
                    <a:pt x="6110" y="2300"/>
                  </a:lnTo>
                  <a:lnTo>
                    <a:pt x="6107" y="2306"/>
                  </a:lnTo>
                  <a:lnTo>
                    <a:pt x="6081" y="2286"/>
                  </a:lnTo>
                  <a:close/>
                  <a:moveTo>
                    <a:pt x="231" y="2300"/>
                  </a:moveTo>
                  <a:lnTo>
                    <a:pt x="245" y="2269"/>
                  </a:lnTo>
                  <a:lnTo>
                    <a:pt x="251" y="2272"/>
                  </a:lnTo>
                  <a:lnTo>
                    <a:pt x="237" y="2303"/>
                  </a:lnTo>
                  <a:lnTo>
                    <a:pt x="231" y="2300"/>
                  </a:lnTo>
                  <a:close/>
                  <a:moveTo>
                    <a:pt x="3749" y="2266"/>
                  </a:moveTo>
                  <a:lnTo>
                    <a:pt x="3752" y="2263"/>
                  </a:lnTo>
                  <a:lnTo>
                    <a:pt x="3778" y="2286"/>
                  </a:lnTo>
                  <a:lnTo>
                    <a:pt x="3775" y="2289"/>
                  </a:lnTo>
                  <a:lnTo>
                    <a:pt x="3749" y="2266"/>
                  </a:lnTo>
                  <a:close/>
                  <a:moveTo>
                    <a:pt x="5107" y="2286"/>
                  </a:moveTo>
                  <a:lnTo>
                    <a:pt x="5127" y="2257"/>
                  </a:lnTo>
                  <a:lnTo>
                    <a:pt x="5133" y="2260"/>
                  </a:lnTo>
                  <a:lnTo>
                    <a:pt x="5113" y="2289"/>
                  </a:lnTo>
                  <a:lnTo>
                    <a:pt x="5107" y="2286"/>
                  </a:lnTo>
                  <a:close/>
                  <a:moveTo>
                    <a:pt x="6023" y="2246"/>
                  </a:moveTo>
                  <a:lnTo>
                    <a:pt x="6026" y="2240"/>
                  </a:lnTo>
                  <a:lnTo>
                    <a:pt x="6055" y="2260"/>
                  </a:lnTo>
                  <a:lnTo>
                    <a:pt x="6052" y="2266"/>
                  </a:lnTo>
                  <a:lnTo>
                    <a:pt x="6023" y="2246"/>
                  </a:lnTo>
                  <a:close/>
                  <a:moveTo>
                    <a:pt x="3697" y="2220"/>
                  </a:moveTo>
                  <a:lnTo>
                    <a:pt x="3703" y="2214"/>
                  </a:lnTo>
                  <a:lnTo>
                    <a:pt x="3726" y="2240"/>
                  </a:lnTo>
                  <a:lnTo>
                    <a:pt x="3723" y="2243"/>
                  </a:lnTo>
                  <a:lnTo>
                    <a:pt x="3697" y="2220"/>
                  </a:lnTo>
                  <a:close/>
                  <a:moveTo>
                    <a:pt x="260" y="2237"/>
                  </a:moveTo>
                  <a:lnTo>
                    <a:pt x="274" y="2205"/>
                  </a:lnTo>
                  <a:lnTo>
                    <a:pt x="280" y="2208"/>
                  </a:lnTo>
                  <a:lnTo>
                    <a:pt x="265" y="2240"/>
                  </a:lnTo>
                  <a:lnTo>
                    <a:pt x="260" y="2237"/>
                  </a:lnTo>
                  <a:close/>
                  <a:moveTo>
                    <a:pt x="5148" y="2228"/>
                  </a:moveTo>
                  <a:lnTo>
                    <a:pt x="5165" y="2199"/>
                  </a:lnTo>
                  <a:lnTo>
                    <a:pt x="5171" y="2202"/>
                  </a:lnTo>
                  <a:lnTo>
                    <a:pt x="5151" y="2231"/>
                  </a:lnTo>
                  <a:lnTo>
                    <a:pt x="5148" y="2228"/>
                  </a:lnTo>
                  <a:close/>
                  <a:moveTo>
                    <a:pt x="5968" y="2202"/>
                  </a:moveTo>
                  <a:lnTo>
                    <a:pt x="5971" y="2199"/>
                  </a:lnTo>
                  <a:lnTo>
                    <a:pt x="6000" y="2220"/>
                  </a:lnTo>
                  <a:lnTo>
                    <a:pt x="5994" y="2223"/>
                  </a:lnTo>
                  <a:lnTo>
                    <a:pt x="5968" y="2202"/>
                  </a:lnTo>
                  <a:close/>
                  <a:moveTo>
                    <a:pt x="3648" y="2173"/>
                  </a:moveTo>
                  <a:lnTo>
                    <a:pt x="3651" y="2168"/>
                  </a:lnTo>
                  <a:lnTo>
                    <a:pt x="3677" y="2191"/>
                  </a:lnTo>
                  <a:lnTo>
                    <a:pt x="3671" y="2197"/>
                  </a:lnTo>
                  <a:lnTo>
                    <a:pt x="3648" y="2173"/>
                  </a:lnTo>
                  <a:close/>
                  <a:moveTo>
                    <a:pt x="5910" y="2162"/>
                  </a:moveTo>
                  <a:lnTo>
                    <a:pt x="5916" y="2159"/>
                  </a:lnTo>
                  <a:lnTo>
                    <a:pt x="5942" y="2179"/>
                  </a:lnTo>
                  <a:lnTo>
                    <a:pt x="5939" y="2182"/>
                  </a:lnTo>
                  <a:lnTo>
                    <a:pt x="5910" y="2162"/>
                  </a:lnTo>
                  <a:close/>
                  <a:moveTo>
                    <a:pt x="289" y="2173"/>
                  </a:moveTo>
                  <a:lnTo>
                    <a:pt x="303" y="2142"/>
                  </a:lnTo>
                  <a:lnTo>
                    <a:pt x="309" y="2145"/>
                  </a:lnTo>
                  <a:lnTo>
                    <a:pt x="294" y="2176"/>
                  </a:lnTo>
                  <a:lnTo>
                    <a:pt x="289" y="2173"/>
                  </a:lnTo>
                  <a:close/>
                  <a:moveTo>
                    <a:pt x="5185" y="2168"/>
                  </a:moveTo>
                  <a:lnTo>
                    <a:pt x="5203" y="2139"/>
                  </a:lnTo>
                  <a:lnTo>
                    <a:pt x="5208" y="2145"/>
                  </a:lnTo>
                  <a:lnTo>
                    <a:pt x="5188" y="2173"/>
                  </a:lnTo>
                  <a:lnTo>
                    <a:pt x="5185" y="2168"/>
                  </a:lnTo>
                  <a:close/>
                  <a:moveTo>
                    <a:pt x="3596" y="2124"/>
                  </a:moveTo>
                  <a:lnTo>
                    <a:pt x="3599" y="2122"/>
                  </a:lnTo>
                  <a:lnTo>
                    <a:pt x="3625" y="2145"/>
                  </a:lnTo>
                  <a:lnTo>
                    <a:pt x="3622" y="2148"/>
                  </a:lnTo>
                  <a:lnTo>
                    <a:pt x="3596" y="2124"/>
                  </a:lnTo>
                  <a:close/>
                  <a:moveTo>
                    <a:pt x="5855" y="2122"/>
                  </a:moveTo>
                  <a:lnTo>
                    <a:pt x="5858" y="2116"/>
                  </a:lnTo>
                  <a:lnTo>
                    <a:pt x="5887" y="2136"/>
                  </a:lnTo>
                  <a:lnTo>
                    <a:pt x="5884" y="2142"/>
                  </a:lnTo>
                  <a:lnTo>
                    <a:pt x="5855" y="2122"/>
                  </a:lnTo>
                  <a:close/>
                  <a:moveTo>
                    <a:pt x="5223" y="2110"/>
                  </a:moveTo>
                  <a:lnTo>
                    <a:pt x="5243" y="2081"/>
                  </a:lnTo>
                  <a:lnTo>
                    <a:pt x="5246" y="2087"/>
                  </a:lnTo>
                  <a:lnTo>
                    <a:pt x="5229" y="2116"/>
                  </a:lnTo>
                  <a:lnTo>
                    <a:pt x="5223" y="2110"/>
                  </a:lnTo>
                  <a:close/>
                  <a:moveTo>
                    <a:pt x="317" y="2110"/>
                  </a:moveTo>
                  <a:lnTo>
                    <a:pt x="332" y="2078"/>
                  </a:lnTo>
                  <a:lnTo>
                    <a:pt x="338" y="2081"/>
                  </a:lnTo>
                  <a:lnTo>
                    <a:pt x="323" y="2113"/>
                  </a:lnTo>
                  <a:lnTo>
                    <a:pt x="317" y="2110"/>
                  </a:lnTo>
                  <a:close/>
                  <a:moveTo>
                    <a:pt x="3544" y="2078"/>
                  </a:moveTo>
                  <a:lnTo>
                    <a:pt x="3550" y="2075"/>
                  </a:lnTo>
                  <a:lnTo>
                    <a:pt x="3573" y="2098"/>
                  </a:lnTo>
                  <a:lnTo>
                    <a:pt x="3570" y="2101"/>
                  </a:lnTo>
                  <a:lnTo>
                    <a:pt x="3544" y="2078"/>
                  </a:lnTo>
                  <a:close/>
                  <a:moveTo>
                    <a:pt x="5801" y="2081"/>
                  </a:moveTo>
                  <a:lnTo>
                    <a:pt x="5803" y="2075"/>
                  </a:lnTo>
                  <a:lnTo>
                    <a:pt x="5832" y="2096"/>
                  </a:lnTo>
                  <a:lnTo>
                    <a:pt x="5827" y="2101"/>
                  </a:lnTo>
                  <a:lnTo>
                    <a:pt x="5801" y="2081"/>
                  </a:lnTo>
                  <a:close/>
                  <a:moveTo>
                    <a:pt x="5743" y="2041"/>
                  </a:moveTo>
                  <a:lnTo>
                    <a:pt x="5749" y="2035"/>
                  </a:lnTo>
                  <a:lnTo>
                    <a:pt x="5775" y="2055"/>
                  </a:lnTo>
                  <a:lnTo>
                    <a:pt x="5772" y="2061"/>
                  </a:lnTo>
                  <a:lnTo>
                    <a:pt x="5743" y="2041"/>
                  </a:lnTo>
                  <a:close/>
                  <a:moveTo>
                    <a:pt x="5260" y="2052"/>
                  </a:moveTo>
                  <a:lnTo>
                    <a:pt x="5281" y="2023"/>
                  </a:lnTo>
                  <a:lnTo>
                    <a:pt x="5286" y="2029"/>
                  </a:lnTo>
                  <a:lnTo>
                    <a:pt x="5266" y="2058"/>
                  </a:lnTo>
                  <a:lnTo>
                    <a:pt x="5260" y="2052"/>
                  </a:lnTo>
                  <a:close/>
                  <a:moveTo>
                    <a:pt x="3495" y="2032"/>
                  </a:moveTo>
                  <a:lnTo>
                    <a:pt x="3498" y="2026"/>
                  </a:lnTo>
                  <a:lnTo>
                    <a:pt x="3524" y="2049"/>
                  </a:lnTo>
                  <a:lnTo>
                    <a:pt x="3518" y="2055"/>
                  </a:lnTo>
                  <a:lnTo>
                    <a:pt x="3495" y="2032"/>
                  </a:lnTo>
                  <a:close/>
                  <a:moveTo>
                    <a:pt x="346" y="2049"/>
                  </a:moveTo>
                  <a:lnTo>
                    <a:pt x="361" y="2018"/>
                  </a:lnTo>
                  <a:lnTo>
                    <a:pt x="364" y="2018"/>
                  </a:lnTo>
                  <a:lnTo>
                    <a:pt x="352" y="2049"/>
                  </a:lnTo>
                  <a:lnTo>
                    <a:pt x="346" y="2049"/>
                  </a:lnTo>
                  <a:close/>
                  <a:moveTo>
                    <a:pt x="5688" y="1997"/>
                  </a:moveTo>
                  <a:lnTo>
                    <a:pt x="5691" y="1995"/>
                  </a:lnTo>
                  <a:lnTo>
                    <a:pt x="5720" y="2015"/>
                  </a:lnTo>
                  <a:lnTo>
                    <a:pt x="5717" y="2018"/>
                  </a:lnTo>
                  <a:lnTo>
                    <a:pt x="5688" y="1997"/>
                  </a:lnTo>
                  <a:close/>
                  <a:moveTo>
                    <a:pt x="3443" y="1983"/>
                  </a:moveTo>
                  <a:lnTo>
                    <a:pt x="3446" y="1980"/>
                  </a:lnTo>
                  <a:lnTo>
                    <a:pt x="3472" y="2003"/>
                  </a:lnTo>
                  <a:lnTo>
                    <a:pt x="3469" y="2009"/>
                  </a:lnTo>
                  <a:lnTo>
                    <a:pt x="3443" y="1983"/>
                  </a:lnTo>
                  <a:close/>
                  <a:moveTo>
                    <a:pt x="5298" y="1995"/>
                  </a:moveTo>
                  <a:lnTo>
                    <a:pt x="5318" y="1966"/>
                  </a:lnTo>
                  <a:lnTo>
                    <a:pt x="5324" y="1969"/>
                  </a:lnTo>
                  <a:lnTo>
                    <a:pt x="5304" y="2000"/>
                  </a:lnTo>
                  <a:lnTo>
                    <a:pt x="5298" y="1995"/>
                  </a:lnTo>
                  <a:close/>
                  <a:moveTo>
                    <a:pt x="375" y="1986"/>
                  </a:moveTo>
                  <a:lnTo>
                    <a:pt x="390" y="1954"/>
                  </a:lnTo>
                  <a:lnTo>
                    <a:pt x="393" y="1957"/>
                  </a:lnTo>
                  <a:lnTo>
                    <a:pt x="378" y="1989"/>
                  </a:lnTo>
                  <a:lnTo>
                    <a:pt x="375" y="1986"/>
                  </a:lnTo>
                  <a:close/>
                  <a:moveTo>
                    <a:pt x="5633" y="1957"/>
                  </a:moveTo>
                  <a:lnTo>
                    <a:pt x="5636" y="1954"/>
                  </a:lnTo>
                  <a:lnTo>
                    <a:pt x="5665" y="1974"/>
                  </a:lnTo>
                  <a:lnTo>
                    <a:pt x="5659" y="1977"/>
                  </a:lnTo>
                  <a:lnTo>
                    <a:pt x="5633" y="1957"/>
                  </a:lnTo>
                  <a:close/>
                  <a:moveTo>
                    <a:pt x="3391" y="1937"/>
                  </a:moveTo>
                  <a:lnTo>
                    <a:pt x="3397" y="1934"/>
                  </a:lnTo>
                  <a:lnTo>
                    <a:pt x="3423" y="1957"/>
                  </a:lnTo>
                  <a:lnTo>
                    <a:pt x="3417" y="1960"/>
                  </a:lnTo>
                  <a:lnTo>
                    <a:pt x="3391" y="1937"/>
                  </a:lnTo>
                  <a:close/>
                  <a:moveTo>
                    <a:pt x="5338" y="1937"/>
                  </a:moveTo>
                  <a:lnTo>
                    <a:pt x="5356" y="1908"/>
                  </a:lnTo>
                  <a:lnTo>
                    <a:pt x="5361" y="1911"/>
                  </a:lnTo>
                  <a:lnTo>
                    <a:pt x="5341" y="1940"/>
                  </a:lnTo>
                  <a:lnTo>
                    <a:pt x="5338" y="1937"/>
                  </a:lnTo>
                  <a:close/>
                  <a:moveTo>
                    <a:pt x="5575" y="1917"/>
                  </a:moveTo>
                  <a:lnTo>
                    <a:pt x="5581" y="1911"/>
                  </a:lnTo>
                  <a:lnTo>
                    <a:pt x="5607" y="1931"/>
                  </a:lnTo>
                  <a:lnTo>
                    <a:pt x="5604" y="1937"/>
                  </a:lnTo>
                  <a:lnTo>
                    <a:pt x="5575" y="1917"/>
                  </a:lnTo>
                  <a:close/>
                  <a:moveTo>
                    <a:pt x="404" y="1922"/>
                  </a:moveTo>
                  <a:lnTo>
                    <a:pt x="419" y="1891"/>
                  </a:lnTo>
                  <a:lnTo>
                    <a:pt x="421" y="1894"/>
                  </a:lnTo>
                  <a:lnTo>
                    <a:pt x="407" y="1925"/>
                  </a:lnTo>
                  <a:lnTo>
                    <a:pt x="404" y="1922"/>
                  </a:lnTo>
                  <a:close/>
                  <a:moveTo>
                    <a:pt x="3342" y="1891"/>
                  </a:moveTo>
                  <a:lnTo>
                    <a:pt x="3345" y="1885"/>
                  </a:lnTo>
                  <a:lnTo>
                    <a:pt x="3371" y="1911"/>
                  </a:lnTo>
                  <a:lnTo>
                    <a:pt x="3368" y="1914"/>
                  </a:lnTo>
                  <a:lnTo>
                    <a:pt x="3342" y="1891"/>
                  </a:lnTo>
                  <a:close/>
                  <a:moveTo>
                    <a:pt x="5520" y="1876"/>
                  </a:moveTo>
                  <a:lnTo>
                    <a:pt x="5523" y="1870"/>
                  </a:lnTo>
                  <a:lnTo>
                    <a:pt x="5552" y="1891"/>
                  </a:lnTo>
                  <a:lnTo>
                    <a:pt x="5549" y="1896"/>
                  </a:lnTo>
                  <a:lnTo>
                    <a:pt x="5520" y="1876"/>
                  </a:lnTo>
                  <a:close/>
                  <a:moveTo>
                    <a:pt x="5376" y="1879"/>
                  </a:moveTo>
                  <a:lnTo>
                    <a:pt x="5396" y="1850"/>
                  </a:lnTo>
                  <a:lnTo>
                    <a:pt x="5399" y="1853"/>
                  </a:lnTo>
                  <a:lnTo>
                    <a:pt x="5382" y="1882"/>
                  </a:lnTo>
                  <a:lnTo>
                    <a:pt x="5376" y="1879"/>
                  </a:lnTo>
                  <a:close/>
                  <a:moveTo>
                    <a:pt x="3290" y="1844"/>
                  </a:moveTo>
                  <a:lnTo>
                    <a:pt x="3293" y="1839"/>
                  </a:lnTo>
                  <a:lnTo>
                    <a:pt x="3319" y="1862"/>
                  </a:lnTo>
                  <a:lnTo>
                    <a:pt x="3316" y="1868"/>
                  </a:lnTo>
                  <a:lnTo>
                    <a:pt x="3290" y="1844"/>
                  </a:lnTo>
                  <a:close/>
                  <a:moveTo>
                    <a:pt x="433" y="1859"/>
                  </a:moveTo>
                  <a:lnTo>
                    <a:pt x="447" y="1827"/>
                  </a:lnTo>
                  <a:lnTo>
                    <a:pt x="450" y="1830"/>
                  </a:lnTo>
                  <a:lnTo>
                    <a:pt x="436" y="1862"/>
                  </a:lnTo>
                  <a:lnTo>
                    <a:pt x="433" y="1859"/>
                  </a:lnTo>
                  <a:close/>
                  <a:moveTo>
                    <a:pt x="5465" y="1836"/>
                  </a:moveTo>
                  <a:lnTo>
                    <a:pt x="5468" y="1830"/>
                  </a:lnTo>
                  <a:lnTo>
                    <a:pt x="5497" y="1850"/>
                  </a:lnTo>
                  <a:lnTo>
                    <a:pt x="5491" y="1856"/>
                  </a:lnTo>
                  <a:lnTo>
                    <a:pt x="5465" y="1836"/>
                  </a:lnTo>
                  <a:close/>
                  <a:moveTo>
                    <a:pt x="5413" y="1821"/>
                  </a:moveTo>
                  <a:lnTo>
                    <a:pt x="5428" y="1801"/>
                  </a:lnTo>
                  <a:lnTo>
                    <a:pt x="5439" y="1810"/>
                  </a:lnTo>
                  <a:lnTo>
                    <a:pt x="5437" y="1813"/>
                  </a:lnTo>
                  <a:lnTo>
                    <a:pt x="5431" y="1810"/>
                  </a:lnTo>
                  <a:lnTo>
                    <a:pt x="5419" y="1824"/>
                  </a:lnTo>
                  <a:lnTo>
                    <a:pt x="5413" y="1821"/>
                  </a:lnTo>
                  <a:close/>
                  <a:moveTo>
                    <a:pt x="3238" y="1795"/>
                  </a:moveTo>
                  <a:lnTo>
                    <a:pt x="3244" y="1793"/>
                  </a:lnTo>
                  <a:lnTo>
                    <a:pt x="3270" y="1816"/>
                  </a:lnTo>
                  <a:lnTo>
                    <a:pt x="3264" y="1821"/>
                  </a:lnTo>
                  <a:lnTo>
                    <a:pt x="3238" y="1795"/>
                  </a:lnTo>
                  <a:close/>
                  <a:moveTo>
                    <a:pt x="462" y="1795"/>
                  </a:moveTo>
                  <a:lnTo>
                    <a:pt x="473" y="1764"/>
                  </a:lnTo>
                  <a:lnTo>
                    <a:pt x="479" y="1767"/>
                  </a:lnTo>
                  <a:lnTo>
                    <a:pt x="465" y="1798"/>
                  </a:lnTo>
                  <a:lnTo>
                    <a:pt x="462" y="1795"/>
                  </a:lnTo>
                  <a:close/>
                  <a:moveTo>
                    <a:pt x="3189" y="1749"/>
                  </a:moveTo>
                  <a:lnTo>
                    <a:pt x="3192" y="1746"/>
                  </a:lnTo>
                  <a:lnTo>
                    <a:pt x="3218" y="1769"/>
                  </a:lnTo>
                  <a:lnTo>
                    <a:pt x="3215" y="1772"/>
                  </a:lnTo>
                  <a:lnTo>
                    <a:pt x="3189" y="1749"/>
                  </a:lnTo>
                  <a:close/>
                  <a:moveTo>
                    <a:pt x="488" y="1732"/>
                  </a:moveTo>
                  <a:lnTo>
                    <a:pt x="502" y="1700"/>
                  </a:lnTo>
                  <a:lnTo>
                    <a:pt x="508" y="1703"/>
                  </a:lnTo>
                  <a:lnTo>
                    <a:pt x="494" y="1735"/>
                  </a:lnTo>
                  <a:lnTo>
                    <a:pt x="488" y="1732"/>
                  </a:lnTo>
                  <a:close/>
                  <a:moveTo>
                    <a:pt x="3137" y="1703"/>
                  </a:moveTo>
                  <a:lnTo>
                    <a:pt x="3143" y="1697"/>
                  </a:lnTo>
                  <a:lnTo>
                    <a:pt x="3166" y="1720"/>
                  </a:lnTo>
                  <a:lnTo>
                    <a:pt x="3163" y="1726"/>
                  </a:lnTo>
                  <a:lnTo>
                    <a:pt x="3137" y="1703"/>
                  </a:lnTo>
                  <a:close/>
                  <a:moveTo>
                    <a:pt x="3088" y="1657"/>
                  </a:moveTo>
                  <a:lnTo>
                    <a:pt x="3091" y="1651"/>
                  </a:lnTo>
                  <a:lnTo>
                    <a:pt x="3117" y="1674"/>
                  </a:lnTo>
                  <a:lnTo>
                    <a:pt x="3111" y="1680"/>
                  </a:lnTo>
                  <a:lnTo>
                    <a:pt x="3088" y="1657"/>
                  </a:lnTo>
                  <a:close/>
                  <a:moveTo>
                    <a:pt x="517" y="1671"/>
                  </a:moveTo>
                  <a:lnTo>
                    <a:pt x="531" y="1640"/>
                  </a:lnTo>
                  <a:lnTo>
                    <a:pt x="537" y="1640"/>
                  </a:lnTo>
                  <a:lnTo>
                    <a:pt x="523" y="1671"/>
                  </a:lnTo>
                  <a:lnTo>
                    <a:pt x="517" y="1671"/>
                  </a:lnTo>
                  <a:close/>
                  <a:moveTo>
                    <a:pt x="3036" y="1608"/>
                  </a:moveTo>
                  <a:lnTo>
                    <a:pt x="3039" y="1605"/>
                  </a:lnTo>
                  <a:lnTo>
                    <a:pt x="3065" y="1628"/>
                  </a:lnTo>
                  <a:lnTo>
                    <a:pt x="3062" y="1631"/>
                  </a:lnTo>
                  <a:lnTo>
                    <a:pt x="3036" y="1608"/>
                  </a:lnTo>
                  <a:close/>
                  <a:moveTo>
                    <a:pt x="546" y="1608"/>
                  </a:moveTo>
                  <a:lnTo>
                    <a:pt x="560" y="1576"/>
                  </a:lnTo>
                  <a:lnTo>
                    <a:pt x="566" y="1579"/>
                  </a:lnTo>
                  <a:lnTo>
                    <a:pt x="551" y="1611"/>
                  </a:lnTo>
                  <a:lnTo>
                    <a:pt x="546" y="1608"/>
                  </a:lnTo>
                  <a:close/>
                  <a:moveTo>
                    <a:pt x="2984" y="1562"/>
                  </a:moveTo>
                  <a:lnTo>
                    <a:pt x="2990" y="1559"/>
                  </a:lnTo>
                  <a:lnTo>
                    <a:pt x="3013" y="1582"/>
                  </a:lnTo>
                  <a:lnTo>
                    <a:pt x="3010" y="1585"/>
                  </a:lnTo>
                  <a:lnTo>
                    <a:pt x="2984" y="1562"/>
                  </a:lnTo>
                  <a:close/>
                  <a:moveTo>
                    <a:pt x="575" y="1544"/>
                  </a:moveTo>
                  <a:lnTo>
                    <a:pt x="589" y="1513"/>
                  </a:lnTo>
                  <a:lnTo>
                    <a:pt x="595" y="1515"/>
                  </a:lnTo>
                  <a:lnTo>
                    <a:pt x="580" y="1547"/>
                  </a:lnTo>
                  <a:lnTo>
                    <a:pt x="575" y="1544"/>
                  </a:lnTo>
                  <a:close/>
                  <a:moveTo>
                    <a:pt x="2935" y="1515"/>
                  </a:moveTo>
                  <a:lnTo>
                    <a:pt x="2938" y="1510"/>
                  </a:lnTo>
                  <a:lnTo>
                    <a:pt x="2964" y="1533"/>
                  </a:lnTo>
                  <a:lnTo>
                    <a:pt x="2958" y="1539"/>
                  </a:lnTo>
                  <a:lnTo>
                    <a:pt x="2935" y="1515"/>
                  </a:lnTo>
                  <a:close/>
                  <a:moveTo>
                    <a:pt x="2883" y="1466"/>
                  </a:moveTo>
                  <a:lnTo>
                    <a:pt x="2886" y="1464"/>
                  </a:lnTo>
                  <a:lnTo>
                    <a:pt x="2912" y="1487"/>
                  </a:lnTo>
                  <a:lnTo>
                    <a:pt x="2909" y="1492"/>
                  </a:lnTo>
                  <a:lnTo>
                    <a:pt x="2883" y="1466"/>
                  </a:lnTo>
                  <a:close/>
                  <a:moveTo>
                    <a:pt x="603" y="1481"/>
                  </a:moveTo>
                  <a:lnTo>
                    <a:pt x="618" y="1449"/>
                  </a:lnTo>
                  <a:lnTo>
                    <a:pt x="624" y="1452"/>
                  </a:lnTo>
                  <a:lnTo>
                    <a:pt x="609" y="1484"/>
                  </a:lnTo>
                  <a:lnTo>
                    <a:pt x="603" y="1481"/>
                  </a:lnTo>
                  <a:close/>
                  <a:moveTo>
                    <a:pt x="2831" y="1420"/>
                  </a:moveTo>
                  <a:lnTo>
                    <a:pt x="2837" y="1417"/>
                  </a:lnTo>
                  <a:lnTo>
                    <a:pt x="2860" y="1440"/>
                  </a:lnTo>
                  <a:lnTo>
                    <a:pt x="2857" y="1443"/>
                  </a:lnTo>
                  <a:lnTo>
                    <a:pt x="2831" y="1420"/>
                  </a:lnTo>
                  <a:close/>
                  <a:moveTo>
                    <a:pt x="632" y="1417"/>
                  </a:moveTo>
                  <a:lnTo>
                    <a:pt x="647" y="1386"/>
                  </a:lnTo>
                  <a:lnTo>
                    <a:pt x="653" y="1388"/>
                  </a:lnTo>
                  <a:lnTo>
                    <a:pt x="638" y="1420"/>
                  </a:lnTo>
                  <a:lnTo>
                    <a:pt x="632" y="1417"/>
                  </a:lnTo>
                  <a:close/>
                  <a:moveTo>
                    <a:pt x="2782" y="1374"/>
                  </a:moveTo>
                  <a:lnTo>
                    <a:pt x="2785" y="1368"/>
                  </a:lnTo>
                  <a:lnTo>
                    <a:pt x="2811" y="1394"/>
                  </a:lnTo>
                  <a:lnTo>
                    <a:pt x="2808" y="1397"/>
                  </a:lnTo>
                  <a:lnTo>
                    <a:pt x="2782" y="1374"/>
                  </a:lnTo>
                  <a:close/>
                  <a:moveTo>
                    <a:pt x="661" y="1354"/>
                  </a:moveTo>
                  <a:lnTo>
                    <a:pt x="676" y="1322"/>
                  </a:lnTo>
                  <a:lnTo>
                    <a:pt x="681" y="1325"/>
                  </a:lnTo>
                  <a:lnTo>
                    <a:pt x="667" y="1357"/>
                  </a:lnTo>
                  <a:lnTo>
                    <a:pt x="661" y="1354"/>
                  </a:lnTo>
                  <a:close/>
                  <a:moveTo>
                    <a:pt x="2730" y="1328"/>
                  </a:moveTo>
                  <a:lnTo>
                    <a:pt x="2733" y="1322"/>
                  </a:lnTo>
                  <a:lnTo>
                    <a:pt x="2759" y="1345"/>
                  </a:lnTo>
                  <a:lnTo>
                    <a:pt x="2756" y="1351"/>
                  </a:lnTo>
                  <a:lnTo>
                    <a:pt x="2730" y="1328"/>
                  </a:lnTo>
                  <a:close/>
                  <a:moveTo>
                    <a:pt x="2678" y="1279"/>
                  </a:moveTo>
                  <a:lnTo>
                    <a:pt x="2683" y="1276"/>
                  </a:lnTo>
                  <a:lnTo>
                    <a:pt x="2709" y="1299"/>
                  </a:lnTo>
                  <a:lnTo>
                    <a:pt x="2704" y="1302"/>
                  </a:lnTo>
                  <a:lnTo>
                    <a:pt x="2678" y="1279"/>
                  </a:lnTo>
                  <a:close/>
                  <a:moveTo>
                    <a:pt x="690" y="1293"/>
                  </a:moveTo>
                  <a:lnTo>
                    <a:pt x="705" y="1261"/>
                  </a:lnTo>
                  <a:lnTo>
                    <a:pt x="710" y="1261"/>
                  </a:lnTo>
                  <a:lnTo>
                    <a:pt x="696" y="1293"/>
                  </a:lnTo>
                  <a:lnTo>
                    <a:pt x="690" y="1293"/>
                  </a:lnTo>
                  <a:close/>
                  <a:moveTo>
                    <a:pt x="2629" y="1233"/>
                  </a:moveTo>
                  <a:lnTo>
                    <a:pt x="2631" y="1230"/>
                  </a:lnTo>
                  <a:lnTo>
                    <a:pt x="2657" y="1253"/>
                  </a:lnTo>
                  <a:lnTo>
                    <a:pt x="2655" y="1256"/>
                  </a:lnTo>
                  <a:lnTo>
                    <a:pt x="2629" y="1233"/>
                  </a:lnTo>
                  <a:close/>
                  <a:moveTo>
                    <a:pt x="719" y="1230"/>
                  </a:moveTo>
                  <a:lnTo>
                    <a:pt x="733" y="1198"/>
                  </a:lnTo>
                  <a:lnTo>
                    <a:pt x="739" y="1201"/>
                  </a:lnTo>
                  <a:lnTo>
                    <a:pt x="725" y="1230"/>
                  </a:lnTo>
                  <a:lnTo>
                    <a:pt x="719" y="1230"/>
                  </a:lnTo>
                  <a:close/>
                  <a:moveTo>
                    <a:pt x="2577" y="1186"/>
                  </a:moveTo>
                  <a:lnTo>
                    <a:pt x="2579" y="1181"/>
                  </a:lnTo>
                  <a:lnTo>
                    <a:pt x="2605" y="1204"/>
                  </a:lnTo>
                  <a:lnTo>
                    <a:pt x="2603" y="1210"/>
                  </a:lnTo>
                  <a:lnTo>
                    <a:pt x="2577" y="1186"/>
                  </a:lnTo>
                  <a:close/>
                  <a:moveTo>
                    <a:pt x="748" y="1166"/>
                  </a:moveTo>
                  <a:lnTo>
                    <a:pt x="762" y="1135"/>
                  </a:lnTo>
                  <a:lnTo>
                    <a:pt x="768" y="1137"/>
                  </a:lnTo>
                  <a:lnTo>
                    <a:pt x="754" y="1169"/>
                  </a:lnTo>
                  <a:lnTo>
                    <a:pt x="748" y="1166"/>
                  </a:lnTo>
                  <a:close/>
                  <a:moveTo>
                    <a:pt x="2525" y="1140"/>
                  </a:moveTo>
                  <a:lnTo>
                    <a:pt x="2530" y="1135"/>
                  </a:lnTo>
                  <a:lnTo>
                    <a:pt x="2556" y="1158"/>
                  </a:lnTo>
                  <a:lnTo>
                    <a:pt x="2551" y="1163"/>
                  </a:lnTo>
                  <a:lnTo>
                    <a:pt x="2525" y="1140"/>
                  </a:lnTo>
                  <a:close/>
                  <a:moveTo>
                    <a:pt x="2475" y="1091"/>
                  </a:moveTo>
                  <a:lnTo>
                    <a:pt x="2478" y="1088"/>
                  </a:lnTo>
                  <a:lnTo>
                    <a:pt x="2504" y="1111"/>
                  </a:lnTo>
                  <a:lnTo>
                    <a:pt x="2501" y="1114"/>
                  </a:lnTo>
                  <a:lnTo>
                    <a:pt x="2475" y="1091"/>
                  </a:lnTo>
                  <a:close/>
                  <a:moveTo>
                    <a:pt x="777" y="1103"/>
                  </a:moveTo>
                  <a:lnTo>
                    <a:pt x="791" y="1071"/>
                  </a:lnTo>
                  <a:lnTo>
                    <a:pt x="797" y="1074"/>
                  </a:lnTo>
                  <a:lnTo>
                    <a:pt x="783" y="1106"/>
                  </a:lnTo>
                  <a:lnTo>
                    <a:pt x="777" y="1103"/>
                  </a:lnTo>
                  <a:close/>
                  <a:moveTo>
                    <a:pt x="2423" y="1045"/>
                  </a:moveTo>
                  <a:lnTo>
                    <a:pt x="2429" y="1039"/>
                  </a:lnTo>
                  <a:lnTo>
                    <a:pt x="2452" y="1065"/>
                  </a:lnTo>
                  <a:lnTo>
                    <a:pt x="2449" y="1068"/>
                  </a:lnTo>
                  <a:lnTo>
                    <a:pt x="2423" y="1045"/>
                  </a:lnTo>
                  <a:close/>
                  <a:moveTo>
                    <a:pt x="806" y="1039"/>
                  </a:moveTo>
                  <a:lnTo>
                    <a:pt x="820" y="1008"/>
                  </a:lnTo>
                  <a:lnTo>
                    <a:pt x="826" y="1010"/>
                  </a:lnTo>
                  <a:lnTo>
                    <a:pt x="811" y="1042"/>
                  </a:lnTo>
                  <a:lnTo>
                    <a:pt x="806" y="1039"/>
                  </a:lnTo>
                  <a:close/>
                  <a:moveTo>
                    <a:pt x="2374" y="999"/>
                  </a:moveTo>
                  <a:lnTo>
                    <a:pt x="2377" y="993"/>
                  </a:lnTo>
                  <a:lnTo>
                    <a:pt x="2403" y="1016"/>
                  </a:lnTo>
                  <a:lnTo>
                    <a:pt x="2397" y="1022"/>
                  </a:lnTo>
                  <a:lnTo>
                    <a:pt x="2374" y="999"/>
                  </a:lnTo>
                  <a:close/>
                  <a:moveTo>
                    <a:pt x="835" y="976"/>
                  </a:moveTo>
                  <a:lnTo>
                    <a:pt x="849" y="944"/>
                  </a:lnTo>
                  <a:lnTo>
                    <a:pt x="855" y="947"/>
                  </a:lnTo>
                  <a:lnTo>
                    <a:pt x="840" y="979"/>
                  </a:lnTo>
                  <a:lnTo>
                    <a:pt x="835" y="976"/>
                  </a:lnTo>
                  <a:close/>
                  <a:moveTo>
                    <a:pt x="2322" y="950"/>
                  </a:moveTo>
                  <a:lnTo>
                    <a:pt x="2325" y="947"/>
                  </a:lnTo>
                  <a:lnTo>
                    <a:pt x="2351" y="970"/>
                  </a:lnTo>
                  <a:lnTo>
                    <a:pt x="2348" y="976"/>
                  </a:lnTo>
                  <a:lnTo>
                    <a:pt x="2322" y="950"/>
                  </a:lnTo>
                  <a:close/>
                  <a:moveTo>
                    <a:pt x="2270" y="904"/>
                  </a:moveTo>
                  <a:lnTo>
                    <a:pt x="2276" y="901"/>
                  </a:lnTo>
                  <a:lnTo>
                    <a:pt x="2299" y="924"/>
                  </a:lnTo>
                  <a:lnTo>
                    <a:pt x="2296" y="927"/>
                  </a:lnTo>
                  <a:lnTo>
                    <a:pt x="2270" y="904"/>
                  </a:lnTo>
                  <a:close/>
                  <a:moveTo>
                    <a:pt x="863" y="912"/>
                  </a:moveTo>
                  <a:lnTo>
                    <a:pt x="878" y="883"/>
                  </a:lnTo>
                  <a:lnTo>
                    <a:pt x="884" y="883"/>
                  </a:lnTo>
                  <a:lnTo>
                    <a:pt x="869" y="915"/>
                  </a:lnTo>
                  <a:lnTo>
                    <a:pt x="863" y="912"/>
                  </a:lnTo>
                  <a:close/>
                  <a:moveTo>
                    <a:pt x="2221" y="857"/>
                  </a:moveTo>
                  <a:lnTo>
                    <a:pt x="2224" y="852"/>
                  </a:lnTo>
                  <a:lnTo>
                    <a:pt x="2250" y="878"/>
                  </a:lnTo>
                  <a:lnTo>
                    <a:pt x="2244" y="881"/>
                  </a:lnTo>
                  <a:lnTo>
                    <a:pt x="2221" y="857"/>
                  </a:lnTo>
                  <a:close/>
                  <a:moveTo>
                    <a:pt x="892" y="852"/>
                  </a:moveTo>
                  <a:lnTo>
                    <a:pt x="907" y="820"/>
                  </a:lnTo>
                  <a:lnTo>
                    <a:pt x="913" y="823"/>
                  </a:lnTo>
                  <a:lnTo>
                    <a:pt x="898" y="852"/>
                  </a:lnTo>
                  <a:lnTo>
                    <a:pt x="892" y="852"/>
                  </a:lnTo>
                  <a:close/>
                  <a:moveTo>
                    <a:pt x="2169" y="811"/>
                  </a:moveTo>
                  <a:lnTo>
                    <a:pt x="2172" y="806"/>
                  </a:lnTo>
                  <a:lnTo>
                    <a:pt x="2198" y="829"/>
                  </a:lnTo>
                  <a:lnTo>
                    <a:pt x="2195" y="834"/>
                  </a:lnTo>
                  <a:lnTo>
                    <a:pt x="2169" y="811"/>
                  </a:lnTo>
                  <a:close/>
                  <a:moveTo>
                    <a:pt x="921" y="788"/>
                  </a:moveTo>
                  <a:lnTo>
                    <a:pt x="936" y="756"/>
                  </a:lnTo>
                  <a:lnTo>
                    <a:pt x="941" y="759"/>
                  </a:lnTo>
                  <a:lnTo>
                    <a:pt x="927" y="791"/>
                  </a:lnTo>
                  <a:lnTo>
                    <a:pt x="921" y="788"/>
                  </a:lnTo>
                  <a:close/>
                  <a:moveTo>
                    <a:pt x="2117" y="762"/>
                  </a:moveTo>
                  <a:lnTo>
                    <a:pt x="2123" y="759"/>
                  </a:lnTo>
                  <a:lnTo>
                    <a:pt x="2149" y="782"/>
                  </a:lnTo>
                  <a:lnTo>
                    <a:pt x="2143" y="785"/>
                  </a:lnTo>
                  <a:lnTo>
                    <a:pt x="2117" y="762"/>
                  </a:lnTo>
                  <a:close/>
                  <a:moveTo>
                    <a:pt x="2068" y="716"/>
                  </a:moveTo>
                  <a:lnTo>
                    <a:pt x="2071" y="713"/>
                  </a:lnTo>
                  <a:lnTo>
                    <a:pt x="2097" y="736"/>
                  </a:lnTo>
                  <a:lnTo>
                    <a:pt x="2094" y="739"/>
                  </a:lnTo>
                  <a:lnTo>
                    <a:pt x="2068" y="716"/>
                  </a:lnTo>
                  <a:close/>
                  <a:moveTo>
                    <a:pt x="950" y="725"/>
                  </a:moveTo>
                  <a:lnTo>
                    <a:pt x="965" y="693"/>
                  </a:lnTo>
                  <a:lnTo>
                    <a:pt x="967" y="696"/>
                  </a:lnTo>
                  <a:lnTo>
                    <a:pt x="956" y="728"/>
                  </a:lnTo>
                  <a:lnTo>
                    <a:pt x="950" y="725"/>
                  </a:lnTo>
                  <a:close/>
                  <a:moveTo>
                    <a:pt x="2016" y="670"/>
                  </a:moveTo>
                  <a:lnTo>
                    <a:pt x="2019" y="664"/>
                  </a:lnTo>
                  <a:lnTo>
                    <a:pt x="2045" y="687"/>
                  </a:lnTo>
                  <a:lnTo>
                    <a:pt x="2042" y="693"/>
                  </a:lnTo>
                  <a:lnTo>
                    <a:pt x="2016" y="670"/>
                  </a:lnTo>
                  <a:close/>
                  <a:moveTo>
                    <a:pt x="979" y="661"/>
                  </a:moveTo>
                  <a:lnTo>
                    <a:pt x="993" y="629"/>
                  </a:lnTo>
                  <a:lnTo>
                    <a:pt x="996" y="632"/>
                  </a:lnTo>
                  <a:lnTo>
                    <a:pt x="982" y="664"/>
                  </a:lnTo>
                  <a:lnTo>
                    <a:pt x="979" y="661"/>
                  </a:lnTo>
                  <a:close/>
                  <a:moveTo>
                    <a:pt x="1964" y="621"/>
                  </a:moveTo>
                  <a:lnTo>
                    <a:pt x="1970" y="618"/>
                  </a:lnTo>
                  <a:lnTo>
                    <a:pt x="1996" y="641"/>
                  </a:lnTo>
                  <a:lnTo>
                    <a:pt x="1990" y="647"/>
                  </a:lnTo>
                  <a:lnTo>
                    <a:pt x="1964" y="621"/>
                  </a:lnTo>
                  <a:close/>
                  <a:moveTo>
                    <a:pt x="1008" y="598"/>
                  </a:moveTo>
                  <a:lnTo>
                    <a:pt x="1022" y="566"/>
                  </a:lnTo>
                  <a:lnTo>
                    <a:pt x="1025" y="569"/>
                  </a:lnTo>
                  <a:lnTo>
                    <a:pt x="1011" y="601"/>
                  </a:lnTo>
                  <a:lnTo>
                    <a:pt x="1008" y="598"/>
                  </a:lnTo>
                  <a:close/>
                  <a:moveTo>
                    <a:pt x="1915" y="575"/>
                  </a:moveTo>
                  <a:lnTo>
                    <a:pt x="1918" y="572"/>
                  </a:lnTo>
                  <a:lnTo>
                    <a:pt x="1944" y="595"/>
                  </a:lnTo>
                  <a:lnTo>
                    <a:pt x="1941" y="598"/>
                  </a:lnTo>
                  <a:lnTo>
                    <a:pt x="1915" y="575"/>
                  </a:lnTo>
                  <a:close/>
                  <a:moveTo>
                    <a:pt x="1863" y="528"/>
                  </a:moveTo>
                  <a:lnTo>
                    <a:pt x="1869" y="523"/>
                  </a:lnTo>
                  <a:lnTo>
                    <a:pt x="1892" y="549"/>
                  </a:lnTo>
                  <a:lnTo>
                    <a:pt x="1889" y="552"/>
                  </a:lnTo>
                  <a:lnTo>
                    <a:pt x="1863" y="528"/>
                  </a:lnTo>
                  <a:close/>
                  <a:moveTo>
                    <a:pt x="1037" y="534"/>
                  </a:moveTo>
                  <a:lnTo>
                    <a:pt x="1051" y="505"/>
                  </a:lnTo>
                  <a:lnTo>
                    <a:pt x="1054" y="505"/>
                  </a:lnTo>
                  <a:lnTo>
                    <a:pt x="1040" y="537"/>
                  </a:lnTo>
                  <a:lnTo>
                    <a:pt x="1037" y="534"/>
                  </a:lnTo>
                  <a:close/>
                  <a:moveTo>
                    <a:pt x="1814" y="482"/>
                  </a:moveTo>
                  <a:lnTo>
                    <a:pt x="1817" y="476"/>
                  </a:lnTo>
                  <a:lnTo>
                    <a:pt x="1843" y="500"/>
                  </a:lnTo>
                  <a:lnTo>
                    <a:pt x="1837" y="505"/>
                  </a:lnTo>
                  <a:lnTo>
                    <a:pt x="1814" y="482"/>
                  </a:lnTo>
                  <a:close/>
                  <a:moveTo>
                    <a:pt x="1066" y="474"/>
                  </a:moveTo>
                  <a:lnTo>
                    <a:pt x="1077" y="442"/>
                  </a:lnTo>
                  <a:lnTo>
                    <a:pt x="1083" y="445"/>
                  </a:lnTo>
                  <a:lnTo>
                    <a:pt x="1069" y="474"/>
                  </a:lnTo>
                  <a:lnTo>
                    <a:pt x="1066" y="474"/>
                  </a:lnTo>
                  <a:close/>
                  <a:moveTo>
                    <a:pt x="1762" y="433"/>
                  </a:moveTo>
                  <a:lnTo>
                    <a:pt x="1765" y="430"/>
                  </a:lnTo>
                  <a:lnTo>
                    <a:pt x="1791" y="453"/>
                  </a:lnTo>
                  <a:lnTo>
                    <a:pt x="1788" y="459"/>
                  </a:lnTo>
                  <a:lnTo>
                    <a:pt x="1762" y="433"/>
                  </a:lnTo>
                  <a:close/>
                  <a:moveTo>
                    <a:pt x="1092" y="410"/>
                  </a:moveTo>
                  <a:lnTo>
                    <a:pt x="1106" y="378"/>
                  </a:lnTo>
                  <a:lnTo>
                    <a:pt x="1112" y="381"/>
                  </a:lnTo>
                  <a:lnTo>
                    <a:pt x="1097" y="413"/>
                  </a:lnTo>
                  <a:lnTo>
                    <a:pt x="1092" y="410"/>
                  </a:lnTo>
                  <a:close/>
                  <a:moveTo>
                    <a:pt x="1710" y="387"/>
                  </a:moveTo>
                  <a:lnTo>
                    <a:pt x="1716" y="384"/>
                  </a:lnTo>
                  <a:lnTo>
                    <a:pt x="1739" y="407"/>
                  </a:lnTo>
                  <a:lnTo>
                    <a:pt x="1736" y="410"/>
                  </a:lnTo>
                  <a:lnTo>
                    <a:pt x="1710" y="387"/>
                  </a:lnTo>
                  <a:close/>
                  <a:moveTo>
                    <a:pt x="1661" y="341"/>
                  </a:moveTo>
                  <a:lnTo>
                    <a:pt x="1664" y="335"/>
                  </a:lnTo>
                  <a:lnTo>
                    <a:pt x="1690" y="358"/>
                  </a:lnTo>
                  <a:lnTo>
                    <a:pt x="1684" y="364"/>
                  </a:lnTo>
                  <a:lnTo>
                    <a:pt x="1661" y="341"/>
                  </a:lnTo>
                  <a:close/>
                  <a:moveTo>
                    <a:pt x="1121" y="347"/>
                  </a:moveTo>
                  <a:lnTo>
                    <a:pt x="1135" y="315"/>
                  </a:lnTo>
                  <a:lnTo>
                    <a:pt x="1141" y="318"/>
                  </a:lnTo>
                  <a:lnTo>
                    <a:pt x="1126" y="350"/>
                  </a:lnTo>
                  <a:lnTo>
                    <a:pt x="1121" y="347"/>
                  </a:lnTo>
                  <a:close/>
                  <a:moveTo>
                    <a:pt x="1609" y="295"/>
                  </a:moveTo>
                  <a:lnTo>
                    <a:pt x="1612" y="289"/>
                  </a:lnTo>
                  <a:lnTo>
                    <a:pt x="1638" y="312"/>
                  </a:lnTo>
                  <a:lnTo>
                    <a:pt x="1635" y="318"/>
                  </a:lnTo>
                  <a:lnTo>
                    <a:pt x="1609" y="295"/>
                  </a:lnTo>
                  <a:close/>
                  <a:moveTo>
                    <a:pt x="1149" y="283"/>
                  </a:moveTo>
                  <a:lnTo>
                    <a:pt x="1164" y="251"/>
                  </a:lnTo>
                  <a:lnTo>
                    <a:pt x="1170" y="254"/>
                  </a:lnTo>
                  <a:lnTo>
                    <a:pt x="1155" y="286"/>
                  </a:lnTo>
                  <a:lnTo>
                    <a:pt x="1149" y="283"/>
                  </a:lnTo>
                  <a:close/>
                  <a:moveTo>
                    <a:pt x="1557" y="246"/>
                  </a:moveTo>
                  <a:lnTo>
                    <a:pt x="1563" y="243"/>
                  </a:lnTo>
                  <a:lnTo>
                    <a:pt x="1589" y="266"/>
                  </a:lnTo>
                  <a:lnTo>
                    <a:pt x="1583" y="269"/>
                  </a:lnTo>
                  <a:lnTo>
                    <a:pt x="1557" y="246"/>
                  </a:lnTo>
                  <a:close/>
                  <a:moveTo>
                    <a:pt x="1508" y="199"/>
                  </a:moveTo>
                  <a:lnTo>
                    <a:pt x="1511" y="197"/>
                  </a:lnTo>
                  <a:lnTo>
                    <a:pt x="1537" y="220"/>
                  </a:lnTo>
                  <a:lnTo>
                    <a:pt x="1534" y="223"/>
                  </a:lnTo>
                  <a:lnTo>
                    <a:pt x="1508" y="199"/>
                  </a:lnTo>
                  <a:close/>
                  <a:moveTo>
                    <a:pt x="1178" y="220"/>
                  </a:moveTo>
                  <a:lnTo>
                    <a:pt x="1193" y="188"/>
                  </a:lnTo>
                  <a:lnTo>
                    <a:pt x="1199" y="191"/>
                  </a:lnTo>
                  <a:lnTo>
                    <a:pt x="1184" y="223"/>
                  </a:lnTo>
                  <a:lnTo>
                    <a:pt x="1178" y="220"/>
                  </a:lnTo>
                  <a:close/>
                  <a:moveTo>
                    <a:pt x="1456" y="153"/>
                  </a:moveTo>
                  <a:lnTo>
                    <a:pt x="1459" y="147"/>
                  </a:lnTo>
                  <a:lnTo>
                    <a:pt x="1485" y="171"/>
                  </a:lnTo>
                  <a:lnTo>
                    <a:pt x="1482" y="176"/>
                  </a:lnTo>
                  <a:lnTo>
                    <a:pt x="1456" y="153"/>
                  </a:lnTo>
                  <a:close/>
                  <a:moveTo>
                    <a:pt x="1207" y="156"/>
                  </a:moveTo>
                  <a:lnTo>
                    <a:pt x="1222" y="124"/>
                  </a:lnTo>
                  <a:lnTo>
                    <a:pt x="1227" y="127"/>
                  </a:lnTo>
                  <a:lnTo>
                    <a:pt x="1213" y="159"/>
                  </a:lnTo>
                  <a:lnTo>
                    <a:pt x="1207" y="156"/>
                  </a:lnTo>
                  <a:close/>
                  <a:moveTo>
                    <a:pt x="1404" y="104"/>
                  </a:moveTo>
                  <a:lnTo>
                    <a:pt x="1409" y="101"/>
                  </a:lnTo>
                  <a:lnTo>
                    <a:pt x="1435" y="124"/>
                  </a:lnTo>
                  <a:lnTo>
                    <a:pt x="1430" y="130"/>
                  </a:lnTo>
                  <a:lnTo>
                    <a:pt x="1404" y="104"/>
                  </a:lnTo>
                  <a:close/>
                  <a:moveTo>
                    <a:pt x="1236" y="96"/>
                  </a:moveTo>
                  <a:lnTo>
                    <a:pt x="1251" y="64"/>
                  </a:lnTo>
                  <a:lnTo>
                    <a:pt x="1256" y="64"/>
                  </a:lnTo>
                  <a:lnTo>
                    <a:pt x="1242" y="96"/>
                  </a:lnTo>
                  <a:lnTo>
                    <a:pt x="1236" y="96"/>
                  </a:lnTo>
                  <a:close/>
                  <a:moveTo>
                    <a:pt x="1355" y="58"/>
                  </a:moveTo>
                  <a:lnTo>
                    <a:pt x="1357" y="55"/>
                  </a:lnTo>
                  <a:lnTo>
                    <a:pt x="1383" y="78"/>
                  </a:lnTo>
                  <a:lnTo>
                    <a:pt x="1381" y="81"/>
                  </a:lnTo>
                  <a:lnTo>
                    <a:pt x="1355" y="58"/>
                  </a:lnTo>
                  <a:close/>
                  <a:moveTo>
                    <a:pt x="1303" y="12"/>
                  </a:moveTo>
                  <a:lnTo>
                    <a:pt x="1308" y="6"/>
                  </a:lnTo>
                  <a:lnTo>
                    <a:pt x="1331" y="32"/>
                  </a:lnTo>
                  <a:lnTo>
                    <a:pt x="1329" y="35"/>
                  </a:lnTo>
                  <a:lnTo>
                    <a:pt x="1303" y="12"/>
                  </a:lnTo>
                  <a:close/>
                  <a:moveTo>
                    <a:pt x="1265" y="32"/>
                  </a:moveTo>
                  <a:lnTo>
                    <a:pt x="1279" y="0"/>
                  </a:lnTo>
                  <a:lnTo>
                    <a:pt x="1285" y="3"/>
                  </a:lnTo>
                  <a:lnTo>
                    <a:pt x="1271" y="35"/>
                  </a:lnTo>
                  <a:lnTo>
                    <a:pt x="1265" y="3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2091" name="Group 43"/>
            <p:cNvGrpSpPr>
              <a:grpSpLocks/>
            </p:cNvGrpSpPr>
            <p:nvPr/>
          </p:nvGrpSpPr>
          <p:grpSpPr bwMode="auto">
            <a:xfrm>
              <a:off x="-16" y="3818"/>
              <a:ext cx="15856" cy="3799"/>
              <a:chOff x="-16" y="3818"/>
              <a:chExt cx="15856" cy="3799"/>
            </a:xfrm>
            <a:grpFill/>
          </p:grpSpPr>
          <p:sp>
            <p:nvSpPr>
              <p:cNvPr id="2092" name="Freeform 44"/>
              <p:cNvSpPr>
                <a:spLocks/>
              </p:cNvSpPr>
              <p:nvPr/>
            </p:nvSpPr>
            <p:spPr bwMode="auto">
              <a:xfrm>
                <a:off x="-16" y="4442"/>
                <a:ext cx="15856" cy="3175"/>
              </a:xfrm>
              <a:custGeom>
                <a:avLst/>
                <a:gdLst/>
                <a:ahLst/>
                <a:cxnLst>
                  <a:cxn ang="0">
                    <a:pos x="5420" y="185"/>
                  </a:cxn>
                  <a:cxn ang="0">
                    <a:pos x="4654" y="797"/>
                  </a:cxn>
                  <a:cxn ang="0">
                    <a:pos x="3909" y="64"/>
                  </a:cxn>
                  <a:cxn ang="0">
                    <a:pos x="0" y="1008"/>
                  </a:cxn>
                  <a:cxn ang="0">
                    <a:pos x="0" y="947"/>
                  </a:cxn>
                  <a:cxn ang="0">
                    <a:pos x="3926" y="0"/>
                  </a:cxn>
                  <a:cxn ang="0">
                    <a:pos x="4660" y="719"/>
                  </a:cxn>
                  <a:cxn ang="0">
                    <a:pos x="5443" y="96"/>
                  </a:cxn>
                  <a:cxn ang="0">
                    <a:pos x="6226" y="1773"/>
                  </a:cxn>
                  <a:cxn ang="0">
                    <a:pos x="6974" y="915"/>
                  </a:cxn>
                  <a:cxn ang="0">
                    <a:pos x="7760" y="526"/>
                  </a:cxn>
                  <a:cxn ang="0">
                    <a:pos x="8502" y="1267"/>
                  </a:cxn>
                  <a:cxn ang="0">
                    <a:pos x="9337" y="295"/>
                  </a:cxn>
                  <a:cxn ang="0">
                    <a:pos x="9360" y="269"/>
                  </a:cxn>
                  <a:cxn ang="0">
                    <a:pos x="9360" y="358"/>
                  </a:cxn>
                  <a:cxn ang="0">
                    <a:pos x="8505" y="1351"/>
                  </a:cxn>
                  <a:cxn ang="0">
                    <a:pos x="7748" y="595"/>
                  </a:cxn>
                  <a:cxn ang="0">
                    <a:pos x="7008" y="964"/>
                  </a:cxn>
                  <a:cxn ang="0">
                    <a:pos x="6208" y="1879"/>
                  </a:cxn>
                  <a:cxn ang="0">
                    <a:pos x="5420" y="185"/>
                  </a:cxn>
                  <a:cxn ang="0">
                    <a:pos x="5420" y="185"/>
                  </a:cxn>
                </a:cxnLst>
                <a:rect l="0" t="0" r="r" b="b"/>
                <a:pathLst>
                  <a:path w="9360" h="1879">
                    <a:moveTo>
                      <a:pt x="5420" y="185"/>
                    </a:moveTo>
                    <a:lnTo>
                      <a:pt x="4654" y="797"/>
                    </a:lnTo>
                    <a:lnTo>
                      <a:pt x="3909" y="64"/>
                    </a:lnTo>
                    <a:lnTo>
                      <a:pt x="0" y="1008"/>
                    </a:lnTo>
                    <a:lnTo>
                      <a:pt x="0" y="947"/>
                    </a:lnTo>
                    <a:lnTo>
                      <a:pt x="3926" y="0"/>
                    </a:lnTo>
                    <a:lnTo>
                      <a:pt x="4660" y="719"/>
                    </a:lnTo>
                    <a:lnTo>
                      <a:pt x="5443" y="96"/>
                    </a:lnTo>
                    <a:lnTo>
                      <a:pt x="6226" y="1773"/>
                    </a:lnTo>
                    <a:lnTo>
                      <a:pt x="6974" y="915"/>
                    </a:lnTo>
                    <a:lnTo>
                      <a:pt x="7760" y="526"/>
                    </a:lnTo>
                    <a:lnTo>
                      <a:pt x="8502" y="1267"/>
                    </a:lnTo>
                    <a:lnTo>
                      <a:pt x="9337" y="295"/>
                    </a:lnTo>
                    <a:lnTo>
                      <a:pt x="9360" y="269"/>
                    </a:lnTo>
                    <a:lnTo>
                      <a:pt x="9360" y="358"/>
                    </a:lnTo>
                    <a:lnTo>
                      <a:pt x="8505" y="1351"/>
                    </a:lnTo>
                    <a:lnTo>
                      <a:pt x="7748" y="595"/>
                    </a:lnTo>
                    <a:lnTo>
                      <a:pt x="7008" y="964"/>
                    </a:lnTo>
                    <a:lnTo>
                      <a:pt x="6208" y="1879"/>
                    </a:lnTo>
                    <a:lnTo>
                      <a:pt x="5420" y="18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93" name="Freeform 45"/>
              <p:cNvSpPr>
                <a:spLocks noEditPoints="1"/>
              </p:cNvSpPr>
              <p:nvPr/>
            </p:nvSpPr>
            <p:spPr bwMode="auto">
              <a:xfrm>
                <a:off x="-16" y="3818"/>
                <a:ext cx="15856" cy="3235"/>
              </a:xfrm>
              <a:custGeom>
                <a:avLst/>
                <a:gdLst/>
                <a:ahLst/>
                <a:cxnLst>
                  <a:cxn ang="0">
                    <a:pos x="8415" y="1847"/>
                  </a:cxn>
                  <a:cxn ang="0">
                    <a:pos x="8618" y="1804"/>
                  </a:cxn>
                  <a:cxn ang="0">
                    <a:pos x="6263" y="1737"/>
                  </a:cxn>
                  <a:cxn ang="0">
                    <a:pos x="6148" y="1694"/>
                  </a:cxn>
                  <a:cxn ang="0">
                    <a:pos x="0" y="1691"/>
                  </a:cxn>
                  <a:cxn ang="0">
                    <a:pos x="32" y="1677"/>
                  </a:cxn>
                  <a:cxn ang="0">
                    <a:pos x="8759" y="1651"/>
                  </a:cxn>
                  <a:cxn ang="0">
                    <a:pos x="162" y="1628"/>
                  </a:cxn>
                  <a:cxn ang="0">
                    <a:pos x="8834" y="1579"/>
                  </a:cxn>
                  <a:cxn ang="0">
                    <a:pos x="318" y="1553"/>
                  </a:cxn>
                  <a:cxn ang="0">
                    <a:pos x="8854" y="1550"/>
                  </a:cxn>
                  <a:cxn ang="0">
                    <a:pos x="350" y="1538"/>
                  </a:cxn>
                  <a:cxn ang="0">
                    <a:pos x="5963" y="1486"/>
                  </a:cxn>
                  <a:cxn ang="0">
                    <a:pos x="480" y="1489"/>
                  </a:cxn>
                  <a:cxn ang="0">
                    <a:pos x="7970" y="1458"/>
                  </a:cxn>
                  <a:cxn ang="0">
                    <a:pos x="4634" y="1423"/>
                  </a:cxn>
                  <a:cxn ang="0">
                    <a:pos x="4720" y="1420"/>
                  </a:cxn>
                  <a:cxn ang="0">
                    <a:pos x="6572" y="1411"/>
                  </a:cxn>
                  <a:cxn ang="0">
                    <a:pos x="8999" y="1403"/>
                  </a:cxn>
                  <a:cxn ang="0">
                    <a:pos x="734" y="1380"/>
                  </a:cxn>
                  <a:cxn ang="0">
                    <a:pos x="9074" y="1331"/>
                  </a:cxn>
                  <a:cxn ang="0">
                    <a:pos x="4856" y="1310"/>
                  </a:cxn>
                  <a:cxn ang="0">
                    <a:pos x="858" y="1319"/>
                  </a:cxn>
                  <a:cxn ang="0">
                    <a:pos x="9094" y="1302"/>
                  </a:cxn>
                  <a:cxn ang="0">
                    <a:pos x="4882" y="1290"/>
                  </a:cxn>
                  <a:cxn ang="0">
                    <a:pos x="4536" y="1241"/>
                  </a:cxn>
                  <a:cxn ang="0">
                    <a:pos x="7661" y="1244"/>
                  </a:cxn>
                  <a:cxn ang="0">
                    <a:pos x="5760" y="1250"/>
                  </a:cxn>
                  <a:cxn ang="0">
                    <a:pos x="6795" y="1192"/>
                  </a:cxn>
                  <a:cxn ang="0">
                    <a:pos x="5018" y="1180"/>
                  </a:cxn>
                  <a:cxn ang="0">
                    <a:pos x="5694" y="1169"/>
                  </a:cxn>
                  <a:cxn ang="0">
                    <a:pos x="7468" y="1169"/>
                  </a:cxn>
                  <a:cxn ang="0">
                    <a:pos x="1239" y="1155"/>
                  </a:cxn>
                  <a:cxn ang="0">
                    <a:pos x="4489" y="1146"/>
                  </a:cxn>
                  <a:cxn ang="0">
                    <a:pos x="7372" y="1129"/>
                  </a:cxn>
                  <a:cxn ang="0">
                    <a:pos x="7274" y="1091"/>
                  </a:cxn>
                  <a:cxn ang="0">
                    <a:pos x="5604" y="1065"/>
                  </a:cxn>
                  <a:cxn ang="0">
                    <a:pos x="7208" y="1071"/>
                  </a:cxn>
                  <a:cxn ang="0">
                    <a:pos x="6910" y="1065"/>
                  </a:cxn>
                  <a:cxn ang="0">
                    <a:pos x="1496" y="1051"/>
                  </a:cxn>
                  <a:cxn ang="0">
                    <a:pos x="7112" y="1028"/>
                  </a:cxn>
                  <a:cxn ang="0">
                    <a:pos x="6982" y="990"/>
                  </a:cxn>
                  <a:cxn ang="0">
                    <a:pos x="5261" y="987"/>
                  </a:cxn>
                  <a:cxn ang="0">
                    <a:pos x="1687" y="964"/>
                  </a:cxn>
                  <a:cxn ang="0">
                    <a:pos x="1751" y="935"/>
                  </a:cxn>
                  <a:cxn ang="0">
                    <a:pos x="5373" y="906"/>
                  </a:cxn>
                  <a:cxn ang="0">
                    <a:pos x="5425" y="857"/>
                  </a:cxn>
                  <a:cxn ang="0">
                    <a:pos x="4319" y="805"/>
                  </a:cxn>
                  <a:cxn ang="0">
                    <a:pos x="2135" y="776"/>
                  </a:cxn>
                  <a:cxn ang="0">
                    <a:pos x="2294" y="707"/>
                  </a:cxn>
                  <a:cxn ang="0">
                    <a:pos x="2418" y="647"/>
                  </a:cxn>
                  <a:cxn ang="0">
                    <a:pos x="2513" y="606"/>
                  </a:cxn>
                  <a:cxn ang="0">
                    <a:pos x="2577" y="577"/>
                  </a:cxn>
                  <a:cxn ang="0">
                    <a:pos x="4163" y="496"/>
                  </a:cxn>
                  <a:cxn ang="0">
                    <a:pos x="4146" y="465"/>
                  </a:cxn>
                  <a:cxn ang="0">
                    <a:pos x="4120" y="401"/>
                  </a:cxn>
                  <a:cxn ang="0">
                    <a:pos x="4073" y="309"/>
                  </a:cxn>
                  <a:cxn ang="0">
                    <a:pos x="3276" y="277"/>
                  </a:cxn>
                  <a:cxn ang="0">
                    <a:pos x="3340" y="248"/>
                  </a:cxn>
                  <a:cxn ang="0">
                    <a:pos x="3467" y="193"/>
                  </a:cxn>
                  <a:cxn ang="0">
                    <a:pos x="3597" y="144"/>
                  </a:cxn>
                  <a:cxn ang="0">
                    <a:pos x="3756" y="75"/>
                  </a:cxn>
                  <a:cxn ang="0">
                    <a:pos x="3917" y="6"/>
                  </a:cxn>
                </a:cxnLst>
                <a:rect l="0" t="0" r="r" b="b"/>
                <a:pathLst>
                  <a:path w="9360" h="1914">
                    <a:moveTo>
                      <a:pt x="8467" y="1890"/>
                    </a:moveTo>
                    <a:lnTo>
                      <a:pt x="8470" y="1888"/>
                    </a:lnTo>
                    <a:lnTo>
                      <a:pt x="8496" y="1911"/>
                    </a:lnTo>
                    <a:lnTo>
                      <a:pt x="8493" y="1914"/>
                    </a:lnTo>
                    <a:lnTo>
                      <a:pt x="8467" y="1890"/>
                    </a:lnTo>
                    <a:close/>
                    <a:moveTo>
                      <a:pt x="8516" y="1902"/>
                    </a:moveTo>
                    <a:lnTo>
                      <a:pt x="8542" y="1876"/>
                    </a:lnTo>
                    <a:lnTo>
                      <a:pt x="8545" y="1879"/>
                    </a:lnTo>
                    <a:lnTo>
                      <a:pt x="8522" y="1905"/>
                    </a:lnTo>
                    <a:lnTo>
                      <a:pt x="8516" y="1902"/>
                    </a:lnTo>
                    <a:close/>
                    <a:moveTo>
                      <a:pt x="8415" y="1847"/>
                    </a:moveTo>
                    <a:lnTo>
                      <a:pt x="8418" y="1841"/>
                    </a:lnTo>
                    <a:lnTo>
                      <a:pt x="8444" y="1864"/>
                    </a:lnTo>
                    <a:lnTo>
                      <a:pt x="8441" y="1867"/>
                    </a:lnTo>
                    <a:lnTo>
                      <a:pt x="8415" y="1847"/>
                    </a:lnTo>
                    <a:close/>
                    <a:moveTo>
                      <a:pt x="8566" y="1850"/>
                    </a:moveTo>
                    <a:lnTo>
                      <a:pt x="8589" y="1827"/>
                    </a:lnTo>
                    <a:lnTo>
                      <a:pt x="8594" y="1830"/>
                    </a:lnTo>
                    <a:lnTo>
                      <a:pt x="8571" y="1856"/>
                    </a:lnTo>
                    <a:lnTo>
                      <a:pt x="8566" y="1850"/>
                    </a:lnTo>
                    <a:close/>
                    <a:moveTo>
                      <a:pt x="8360" y="1801"/>
                    </a:moveTo>
                    <a:lnTo>
                      <a:pt x="8366" y="1798"/>
                    </a:lnTo>
                    <a:lnTo>
                      <a:pt x="8392" y="1818"/>
                    </a:lnTo>
                    <a:lnTo>
                      <a:pt x="8389" y="1824"/>
                    </a:lnTo>
                    <a:lnTo>
                      <a:pt x="8360" y="1801"/>
                    </a:lnTo>
                    <a:close/>
                    <a:moveTo>
                      <a:pt x="8615" y="1801"/>
                    </a:moveTo>
                    <a:lnTo>
                      <a:pt x="8638" y="1775"/>
                    </a:lnTo>
                    <a:lnTo>
                      <a:pt x="8641" y="1781"/>
                    </a:lnTo>
                    <a:lnTo>
                      <a:pt x="8618" y="1804"/>
                    </a:lnTo>
                    <a:lnTo>
                      <a:pt x="8615" y="1801"/>
                    </a:lnTo>
                    <a:close/>
                    <a:moveTo>
                      <a:pt x="8308" y="1755"/>
                    </a:moveTo>
                    <a:lnTo>
                      <a:pt x="8314" y="1752"/>
                    </a:lnTo>
                    <a:lnTo>
                      <a:pt x="8340" y="1775"/>
                    </a:lnTo>
                    <a:lnTo>
                      <a:pt x="8334" y="1778"/>
                    </a:lnTo>
                    <a:lnTo>
                      <a:pt x="8308" y="1755"/>
                    </a:lnTo>
                    <a:close/>
                    <a:moveTo>
                      <a:pt x="6188" y="1752"/>
                    </a:moveTo>
                    <a:lnTo>
                      <a:pt x="6191" y="1746"/>
                    </a:lnTo>
                    <a:lnTo>
                      <a:pt x="6214" y="1772"/>
                    </a:lnTo>
                    <a:lnTo>
                      <a:pt x="6211" y="1778"/>
                    </a:lnTo>
                    <a:lnTo>
                      <a:pt x="6188" y="1752"/>
                    </a:lnTo>
                    <a:close/>
                    <a:moveTo>
                      <a:pt x="6234" y="1761"/>
                    </a:moveTo>
                    <a:lnTo>
                      <a:pt x="6257" y="1735"/>
                    </a:lnTo>
                    <a:lnTo>
                      <a:pt x="6263" y="1737"/>
                    </a:lnTo>
                    <a:lnTo>
                      <a:pt x="6237" y="1763"/>
                    </a:lnTo>
                    <a:lnTo>
                      <a:pt x="6234" y="1761"/>
                    </a:lnTo>
                    <a:close/>
                    <a:moveTo>
                      <a:pt x="8661" y="1752"/>
                    </a:moveTo>
                    <a:lnTo>
                      <a:pt x="8687" y="1726"/>
                    </a:lnTo>
                    <a:lnTo>
                      <a:pt x="8690" y="1729"/>
                    </a:lnTo>
                    <a:lnTo>
                      <a:pt x="8667" y="1755"/>
                    </a:lnTo>
                    <a:lnTo>
                      <a:pt x="8661" y="1752"/>
                    </a:lnTo>
                    <a:close/>
                    <a:moveTo>
                      <a:pt x="8256" y="1712"/>
                    </a:moveTo>
                    <a:lnTo>
                      <a:pt x="8259" y="1706"/>
                    </a:lnTo>
                    <a:lnTo>
                      <a:pt x="8285" y="1729"/>
                    </a:lnTo>
                    <a:lnTo>
                      <a:pt x="8282" y="1735"/>
                    </a:lnTo>
                    <a:lnTo>
                      <a:pt x="8256" y="1712"/>
                    </a:lnTo>
                    <a:close/>
                    <a:moveTo>
                      <a:pt x="6142" y="1697"/>
                    </a:moveTo>
                    <a:lnTo>
                      <a:pt x="6148" y="1694"/>
                    </a:lnTo>
                    <a:lnTo>
                      <a:pt x="6171" y="1720"/>
                    </a:lnTo>
                    <a:lnTo>
                      <a:pt x="6165" y="1723"/>
                    </a:lnTo>
                    <a:lnTo>
                      <a:pt x="6142" y="1697"/>
                    </a:lnTo>
                    <a:close/>
                    <a:moveTo>
                      <a:pt x="6283" y="1709"/>
                    </a:moveTo>
                    <a:lnTo>
                      <a:pt x="6306" y="1686"/>
                    </a:lnTo>
                    <a:lnTo>
                      <a:pt x="6309" y="1688"/>
                    </a:lnTo>
                    <a:lnTo>
                      <a:pt x="6286" y="1714"/>
                    </a:lnTo>
                    <a:lnTo>
                      <a:pt x="6283" y="1709"/>
                    </a:lnTo>
                    <a:close/>
                    <a:moveTo>
                      <a:pt x="8710" y="1700"/>
                    </a:moveTo>
                    <a:lnTo>
                      <a:pt x="8733" y="1677"/>
                    </a:lnTo>
                    <a:lnTo>
                      <a:pt x="8739" y="1680"/>
                    </a:lnTo>
                    <a:lnTo>
                      <a:pt x="8713" y="1706"/>
                    </a:lnTo>
                    <a:lnTo>
                      <a:pt x="8710" y="1700"/>
                    </a:lnTo>
                    <a:close/>
                    <a:moveTo>
                      <a:pt x="0" y="1691"/>
                    </a:moveTo>
                    <a:lnTo>
                      <a:pt x="0" y="1691"/>
                    </a:lnTo>
                    <a:lnTo>
                      <a:pt x="0" y="1694"/>
                    </a:lnTo>
                    <a:lnTo>
                      <a:pt x="0" y="1697"/>
                    </a:lnTo>
                    <a:lnTo>
                      <a:pt x="0" y="1691"/>
                    </a:lnTo>
                    <a:close/>
                    <a:moveTo>
                      <a:pt x="8204" y="1665"/>
                    </a:moveTo>
                    <a:lnTo>
                      <a:pt x="8207" y="1662"/>
                    </a:lnTo>
                    <a:lnTo>
                      <a:pt x="8233" y="1683"/>
                    </a:lnTo>
                    <a:lnTo>
                      <a:pt x="8230" y="1688"/>
                    </a:lnTo>
                    <a:lnTo>
                      <a:pt x="8204" y="1665"/>
                    </a:lnTo>
                    <a:close/>
                    <a:moveTo>
                      <a:pt x="32" y="1677"/>
                    </a:moveTo>
                    <a:lnTo>
                      <a:pt x="64" y="1662"/>
                    </a:lnTo>
                    <a:lnTo>
                      <a:pt x="64" y="1668"/>
                    </a:lnTo>
                    <a:lnTo>
                      <a:pt x="32" y="1683"/>
                    </a:lnTo>
                    <a:lnTo>
                      <a:pt x="32" y="1677"/>
                    </a:lnTo>
                    <a:close/>
                    <a:moveTo>
                      <a:pt x="6098" y="1645"/>
                    </a:moveTo>
                    <a:lnTo>
                      <a:pt x="6101" y="1642"/>
                    </a:lnTo>
                    <a:lnTo>
                      <a:pt x="6124" y="1668"/>
                    </a:lnTo>
                    <a:lnTo>
                      <a:pt x="6122" y="1671"/>
                    </a:lnTo>
                    <a:lnTo>
                      <a:pt x="6098" y="1645"/>
                    </a:lnTo>
                    <a:close/>
                    <a:moveTo>
                      <a:pt x="6330" y="1660"/>
                    </a:moveTo>
                    <a:lnTo>
                      <a:pt x="6356" y="1634"/>
                    </a:lnTo>
                    <a:lnTo>
                      <a:pt x="6358" y="1639"/>
                    </a:lnTo>
                    <a:lnTo>
                      <a:pt x="6335" y="1662"/>
                    </a:lnTo>
                    <a:lnTo>
                      <a:pt x="6330" y="1660"/>
                    </a:lnTo>
                    <a:close/>
                    <a:moveTo>
                      <a:pt x="8759" y="1651"/>
                    </a:moveTo>
                    <a:lnTo>
                      <a:pt x="8782" y="1625"/>
                    </a:lnTo>
                    <a:lnTo>
                      <a:pt x="8785" y="1631"/>
                    </a:lnTo>
                    <a:lnTo>
                      <a:pt x="8762" y="1654"/>
                    </a:lnTo>
                    <a:lnTo>
                      <a:pt x="8759" y="1651"/>
                    </a:lnTo>
                    <a:close/>
                    <a:moveTo>
                      <a:pt x="95" y="1648"/>
                    </a:moveTo>
                    <a:lnTo>
                      <a:pt x="127" y="1636"/>
                    </a:lnTo>
                    <a:lnTo>
                      <a:pt x="130" y="1639"/>
                    </a:lnTo>
                    <a:lnTo>
                      <a:pt x="95" y="1654"/>
                    </a:lnTo>
                    <a:lnTo>
                      <a:pt x="95" y="1648"/>
                    </a:lnTo>
                    <a:close/>
                    <a:moveTo>
                      <a:pt x="8152" y="1622"/>
                    </a:moveTo>
                    <a:lnTo>
                      <a:pt x="8155" y="1616"/>
                    </a:lnTo>
                    <a:lnTo>
                      <a:pt x="8181" y="1639"/>
                    </a:lnTo>
                    <a:lnTo>
                      <a:pt x="8178" y="1642"/>
                    </a:lnTo>
                    <a:lnTo>
                      <a:pt x="8152" y="1622"/>
                    </a:lnTo>
                    <a:close/>
                    <a:moveTo>
                      <a:pt x="159" y="1622"/>
                    </a:moveTo>
                    <a:lnTo>
                      <a:pt x="191" y="1608"/>
                    </a:lnTo>
                    <a:lnTo>
                      <a:pt x="194" y="1613"/>
                    </a:lnTo>
                    <a:lnTo>
                      <a:pt x="162" y="1628"/>
                    </a:lnTo>
                    <a:lnTo>
                      <a:pt x="159" y="1622"/>
                    </a:lnTo>
                    <a:close/>
                    <a:moveTo>
                      <a:pt x="6052" y="1593"/>
                    </a:moveTo>
                    <a:lnTo>
                      <a:pt x="6058" y="1587"/>
                    </a:lnTo>
                    <a:lnTo>
                      <a:pt x="6081" y="1616"/>
                    </a:lnTo>
                    <a:lnTo>
                      <a:pt x="6075" y="1619"/>
                    </a:lnTo>
                    <a:lnTo>
                      <a:pt x="6052" y="1593"/>
                    </a:lnTo>
                    <a:close/>
                    <a:moveTo>
                      <a:pt x="6379" y="1610"/>
                    </a:moveTo>
                    <a:lnTo>
                      <a:pt x="6402" y="1585"/>
                    </a:lnTo>
                    <a:lnTo>
                      <a:pt x="6408" y="1590"/>
                    </a:lnTo>
                    <a:lnTo>
                      <a:pt x="6382" y="1613"/>
                    </a:lnTo>
                    <a:lnTo>
                      <a:pt x="6379" y="1610"/>
                    </a:lnTo>
                    <a:close/>
                    <a:moveTo>
                      <a:pt x="8805" y="1602"/>
                    </a:moveTo>
                    <a:lnTo>
                      <a:pt x="8828" y="1576"/>
                    </a:lnTo>
                    <a:lnTo>
                      <a:pt x="8834" y="1579"/>
                    </a:lnTo>
                    <a:lnTo>
                      <a:pt x="8811" y="1605"/>
                    </a:lnTo>
                    <a:lnTo>
                      <a:pt x="8805" y="1602"/>
                    </a:lnTo>
                    <a:close/>
                    <a:moveTo>
                      <a:pt x="222" y="1593"/>
                    </a:moveTo>
                    <a:lnTo>
                      <a:pt x="254" y="1582"/>
                    </a:lnTo>
                    <a:lnTo>
                      <a:pt x="257" y="1585"/>
                    </a:lnTo>
                    <a:lnTo>
                      <a:pt x="225" y="1599"/>
                    </a:lnTo>
                    <a:lnTo>
                      <a:pt x="222" y="1593"/>
                    </a:lnTo>
                    <a:close/>
                    <a:moveTo>
                      <a:pt x="8098" y="1576"/>
                    </a:moveTo>
                    <a:lnTo>
                      <a:pt x="8103" y="1570"/>
                    </a:lnTo>
                    <a:lnTo>
                      <a:pt x="8129" y="1593"/>
                    </a:lnTo>
                    <a:lnTo>
                      <a:pt x="8124" y="1599"/>
                    </a:lnTo>
                    <a:lnTo>
                      <a:pt x="8098" y="1576"/>
                    </a:lnTo>
                    <a:close/>
                    <a:moveTo>
                      <a:pt x="286" y="1567"/>
                    </a:moveTo>
                    <a:lnTo>
                      <a:pt x="318" y="1553"/>
                    </a:lnTo>
                    <a:lnTo>
                      <a:pt x="321" y="1559"/>
                    </a:lnTo>
                    <a:lnTo>
                      <a:pt x="289" y="1573"/>
                    </a:lnTo>
                    <a:lnTo>
                      <a:pt x="286" y="1567"/>
                    </a:lnTo>
                    <a:close/>
                    <a:moveTo>
                      <a:pt x="6009" y="1538"/>
                    </a:moveTo>
                    <a:lnTo>
                      <a:pt x="6012" y="1535"/>
                    </a:lnTo>
                    <a:lnTo>
                      <a:pt x="6035" y="1561"/>
                    </a:lnTo>
                    <a:lnTo>
                      <a:pt x="6029" y="1567"/>
                    </a:lnTo>
                    <a:lnTo>
                      <a:pt x="6009" y="1538"/>
                    </a:lnTo>
                    <a:close/>
                    <a:moveTo>
                      <a:pt x="6428" y="1561"/>
                    </a:moveTo>
                    <a:lnTo>
                      <a:pt x="6451" y="1535"/>
                    </a:lnTo>
                    <a:lnTo>
                      <a:pt x="6457" y="1538"/>
                    </a:lnTo>
                    <a:lnTo>
                      <a:pt x="6431" y="1564"/>
                    </a:lnTo>
                    <a:lnTo>
                      <a:pt x="6428" y="1561"/>
                    </a:lnTo>
                    <a:close/>
                    <a:moveTo>
                      <a:pt x="8854" y="1550"/>
                    </a:moveTo>
                    <a:lnTo>
                      <a:pt x="8878" y="1527"/>
                    </a:lnTo>
                    <a:lnTo>
                      <a:pt x="8883" y="1530"/>
                    </a:lnTo>
                    <a:lnTo>
                      <a:pt x="8857" y="1556"/>
                    </a:lnTo>
                    <a:lnTo>
                      <a:pt x="8854" y="1550"/>
                    </a:lnTo>
                    <a:close/>
                    <a:moveTo>
                      <a:pt x="8046" y="1530"/>
                    </a:moveTo>
                    <a:lnTo>
                      <a:pt x="8048" y="1527"/>
                    </a:lnTo>
                    <a:lnTo>
                      <a:pt x="8077" y="1550"/>
                    </a:lnTo>
                    <a:lnTo>
                      <a:pt x="8072" y="1553"/>
                    </a:lnTo>
                    <a:lnTo>
                      <a:pt x="8046" y="1530"/>
                    </a:lnTo>
                    <a:close/>
                    <a:moveTo>
                      <a:pt x="350" y="1538"/>
                    </a:moveTo>
                    <a:lnTo>
                      <a:pt x="381" y="1527"/>
                    </a:lnTo>
                    <a:lnTo>
                      <a:pt x="384" y="1530"/>
                    </a:lnTo>
                    <a:lnTo>
                      <a:pt x="352" y="1544"/>
                    </a:lnTo>
                    <a:lnTo>
                      <a:pt x="350" y="1538"/>
                    </a:lnTo>
                    <a:close/>
                    <a:moveTo>
                      <a:pt x="413" y="1512"/>
                    </a:moveTo>
                    <a:lnTo>
                      <a:pt x="445" y="1498"/>
                    </a:lnTo>
                    <a:lnTo>
                      <a:pt x="448" y="1504"/>
                    </a:lnTo>
                    <a:lnTo>
                      <a:pt x="416" y="1518"/>
                    </a:lnTo>
                    <a:lnTo>
                      <a:pt x="413" y="1512"/>
                    </a:lnTo>
                    <a:close/>
                    <a:moveTo>
                      <a:pt x="6477" y="1509"/>
                    </a:moveTo>
                    <a:lnTo>
                      <a:pt x="6500" y="1486"/>
                    </a:lnTo>
                    <a:lnTo>
                      <a:pt x="6503" y="1489"/>
                    </a:lnTo>
                    <a:lnTo>
                      <a:pt x="6480" y="1515"/>
                    </a:lnTo>
                    <a:lnTo>
                      <a:pt x="6477" y="1509"/>
                    </a:lnTo>
                    <a:close/>
                    <a:moveTo>
                      <a:pt x="5963" y="1486"/>
                    </a:moveTo>
                    <a:lnTo>
                      <a:pt x="5968" y="1484"/>
                    </a:lnTo>
                    <a:lnTo>
                      <a:pt x="5989" y="1509"/>
                    </a:lnTo>
                    <a:lnTo>
                      <a:pt x="5986" y="1512"/>
                    </a:lnTo>
                    <a:lnTo>
                      <a:pt x="5963" y="1486"/>
                    </a:lnTo>
                    <a:close/>
                    <a:moveTo>
                      <a:pt x="7994" y="1486"/>
                    </a:moveTo>
                    <a:lnTo>
                      <a:pt x="7996" y="1481"/>
                    </a:lnTo>
                    <a:lnTo>
                      <a:pt x="8022" y="1504"/>
                    </a:lnTo>
                    <a:lnTo>
                      <a:pt x="8020" y="1507"/>
                    </a:lnTo>
                    <a:lnTo>
                      <a:pt x="7994" y="1486"/>
                    </a:lnTo>
                    <a:close/>
                    <a:moveTo>
                      <a:pt x="8901" y="1501"/>
                    </a:moveTo>
                    <a:lnTo>
                      <a:pt x="8927" y="1475"/>
                    </a:lnTo>
                    <a:lnTo>
                      <a:pt x="8930" y="1481"/>
                    </a:lnTo>
                    <a:lnTo>
                      <a:pt x="8906" y="1507"/>
                    </a:lnTo>
                    <a:lnTo>
                      <a:pt x="8901" y="1501"/>
                    </a:lnTo>
                    <a:close/>
                    <a:moveTo>
                      <a:pt x="477" y="1484"/>
                    </a:moveTo>
                    <a:lnTo>
                      <a:pt x="508" y="1472"/>
                    </a:lnTo>
                    <a:lnTo>
                      <a:pt x="511" y="1475"/>
                    </a:lnTo>
                    <a:lnTo>
                      <a:pt x="480" y="1489"/>
                    </a:lnTo>
                    <a:lnTo>
                      <a:pt x="477" y="1484"/>
                    </a:lnTo>
                    <a:close/>
                    <a:moveTo>
                      <a:pt x="4666" y="1463"/>
                    </a:moveTo>
                    <a:lnTo>
                      <a:pt x="4692" y="1440"/>
                    </a:lnTo>
                    <a:lnTo>
                      <a:pt x="4697" y="1446"/>
                    </a:lnTo>
                    <a:lnTo>
                      <a:pt x="4668" y="1466"/>
                    </a:lnTo>
                    <a:lnTo>
                      <a:pt x="4666" y="1463"/>
                    </a:lnTo>
                    <a:close/>
                    <a:moveTo>
                      <a:pt x="6523" y="1460"/>
                    </a:moveTo>
                    <a:lnTo>
                      <a:pt x="6549" y="1437"/>
                    </a:lnTo>
                    <a:lnTo>
                      <a:pt x="6552" y="1440"/>
                    </a:lnTo>
                    <a:lnTo>
                      <a:pt x="6529" y="1466"/>
                    </a:lnTo>
                    <a:lnTo>
                      <a:pt x="6523" y="1460"/>
                    </a:lnTo>
                    <a:close/>
                    <a:moveTo>
                      <a:pt x="7942" y="1440"/>
                    </a:moveTo>
                    <a:lnTo>
                      <a:pt x="7944" y="1437"/>
                    </a:lnTo>
                    <a:lnTo>
                      <a:pt x="7970" y="1458"/>
                    </a:lnTo>
                    <a:lnTo>
                      <a:pt x="7968" y="1463"/>
                    </a:lnTo>
                    <a:lnTo>
                      <a:pt x="7942" y="1440"/>
                    </a:lnTo>
                    <a:close/>
                    <a:moveTo>
                      <a:pt x="540" y="1458"/>
                    </a:moveTo>
                    <a:lnTo>
                      <a:pt x="572" y="1443"/>
                    </a:lnTo>
                    <a:lnTo>
                      <a:pt x="575" y="1449"/>
                    </a:lnTo>
                    <a:lnTo>
                      <a:pt x="543" y="1463"/>
                    </a:lnTo>
                    <a:lnTo>
                      <a:pt x="540" y="1458"/>
                    </a:lnTo>
                    <a:close/>
                    <a:moveTo>
                      <a:pt x="5919" y="1434"/>
                    </a:moveTo>
                    <a:lnTo>
                      <a:pt x="5922" y="1432"/>
                    </a:lnTo>
                    <a:lnTo>
                      <a:pt x="5945" y="1458"/>
                    </a:lnTo>
                    <a:lnTo>
                      <a:pt x="5940" y="1460"/>
                    </a:lnTo>
                    <a:lnTo>
                      <a:pt x="5919" y="1434"/>
                    </a:lnTo>
                    <a:close/>
                    <a:moveTo>
                      <a:pt x="4628" y="1426"/>
                    </a:moveTo>
                    <a:lnTo>
                      <a:pt x="4634" y="1423"/>
                    </a:lnTo>
                    <a:lnTo>
                      <a:pt x="4651" y="1455"/>
                    </a:lnTo>
                    <a:lnTo>
                      <a:pt x="4645" y="1458"/>
                    </a:lnTo>
                    <a:lnTo>
                      <a:pt x="4628" y="1426"/>
                    </a:lnTo>
                    <a:close/>
                    <a:moveTo>
                      <a:pt x="8950" y="1452"/>
                    </a:moveTo>
                    <a:lnTo>
                      <a:pt x="8973" y="1426"/>
                    </a:lnTo>
                    <a:lnTo>
                      <a:pt x="8979" y="1432"/>
                    </a:lnTo>
                    <a:lnTo>
                      <a:pt x="8953" y="1455"/>
                    </a:lnTo>
                    <a:lnTo>
                      <a:pt x="8950" y="1452"/>
                    </a:lnTo>
                    <a:close/>
                    <a:moveTo>
                      <a:pt x="604" y="1429"/>
                    </a:moveTo>
                    <a:lnTo>
                      <a:pt x="636" y="1417"/>
                    </a:lnTo>
                    <a:lnTo>
                      <a:pt x="638" y="1420"/>
                    </a:lnTo>
                    <a:lnTo>
                      <a:pt x="607" y="1434"/>
                    </a:lnTo>
                    <a:lnTo>
                      <a:pt x="604" y="1429"/>
                    </a:lnTo>
                    <a:close/>
                    <a:moveTo>
                      <a:pt x="4720" y="1420"/>
                    </a:moveTo>
                    <a:lnTo>
                      <a:pt x="4746" y="1397"/>
                    </a:lnTo>
                    <a:lnTo>
                      <a:pt x="4749" y="1403"/>
                    </a:lnTo>
                    <a:lnTo>
                      <a:pt x="4723" y="1423"/>
                    </a:lnTo>
                    <a:lnTo>
                      <a:pt x="4720" y="1420"/>
                    </a:lnTo>
                    <a:close/>
                    <a:moveTo>
                      <a:pt x="7887" y="1394"/>
                    </a:moveTo>
                    <a:lnTo>
                      <a:pt x="7892" y="1391"/>
                    </a:lnTo>
                    <a:lnTo>
                      <a:pt x="7918" y="1414"/>
                    </a:lnTo>
                    <a:lnTo>
                      <a:pt x="7916" y="1417"/>
                    </a:lnTo>
                    <a:lnTo>
                      <a:pt x="7887" y="1394"/>
                    </a:lnTo>
                    <a:close/>
                    <a:moveTo>
                      <a:pt x="6572" y="1411"/>
                    </a:moveTo>
                    <a:lnTo>
                      <a:pt x="6595" y="1385"/>
                    </a:lnTo>
                    <a:lnTo>
                      <a:pt x="6601" y="1391"/>
                    </a:lnTo>
                    <a:lnTo>
                      <a:pt x="6575" y="1414"/>
                    </a:lnTo>
                    <a:lnTo>
                      <a:pt x="6572" y="1411"/>
                    </a:lnTo>
                    <a:close/>
                    <a:moveTo>
                      <a:pt x="5873" y="1382"/>
                    </a:moveTo>
                    <a:lnTo>
                      <a:pt x="5879" y="1377"/>
                    </a:lnTo>
                    <a:lnTo>
                      <a:pt x="5899" y="1403"/>
                    </a:lnTo>
                    <a:lnTo>
                      <a:pt x="5896" y="1408"/>
                    </a:lnTo>
                    <a:lnTo>
                      <a:pt x="5873" y="1382"/>
                    </a:lnTo>
                    <a:close/>
                    <a:moveTo>
                      <a:pt x="667" y="1403"/>
                    </a:moveTo>
                    <a:lnTo>
                      <a:pt x="699" y="1388"/>
                    </a:lnTo>
                    <a:lnTo>
                      <a:pt x="702" y="1394"/>
                    </a:lnTo>
                    <a:lnTo>
                      <a:pt x="670" y="1408"/>
                    </a:lnTo>
                    <a:lnTo>
                      <a:pt x="667" y="1403"/>
                    </a:lnTo>
                    <a:close/>
                    <a:moveTo>
                      <a:pt x="8999" y="1403"/>
                    </a:moveTo>
                    <a:lnTo>
                      <a:pt x="9022" y="1377"/>
                    </a:lnTo>
                    <a:lnTo>
                      <a:pt x="9025" y="1380"/>
                    </a:lnTo>
                    <a:lnTo>
                      <a:pt x="9002" y="1406"/>
                    </a:lnTo>
                    <a:lnTo>
                      <a:pt x="8999" y="1403"/>
                    </a:lnTo>
                    <a:close/>
                    <a:moveTo>
                      <a:pt x="4599" y="1362"/>
                    </a:moveTo>
                    <a:lnTo>
                      <a:pt x="4602" y="1362"/>
                    </a:lnTo>
                    <a:lnTo>
                      <a:pt x="4619" y="1391"/>
                    </a:lnTo>
                    <a:lnTo>
                      <a:pt x="4614" y="1394"/>
                    </a:lnTo>
                    <a:lnTo>
                      <a:pt x="4599" y="1362"/>
                    </a:lnTo>
                    <a:close/>
                    <a:moveTo>
                      <a:pt x="4775" y="1377"/>
                    </a:moveTo>
                    <a:lnTo>
                      <a:pt x="4801" y="1354"/>
                    </a:lnTo>
                    <a:lnTo>
                      <a:pt x="4804" y="1359"/>
                    </a:lnTo>
                    <a:lnTo>
                      <a:pt x="4778" y="1380"/>
                    </a:lnTo>
                    <a:lnTo>
                      <a:pt x="4775" y="1377"/>
                    </a:lnTo>
                    <a:close/>
                    <a:moveTo>
                      <a:pt x="731" y="1374"/>
                    </a:moveTo>
                    <a:lnTo>
                      <a:pt x="763" y="1359"/>
                    </a:lnTo>
                    <a:lnTo>
                      <a:pt x="766" y="1365"/>
                    </a:lnTo>
                    <a:lnTo>
                      <a:pt x="734" y="1380"/>
                    </a:lnTo>
                    <a:lnTo>
                      <a:pt x="731" y="1374"/>
                    </a:lnTo>
                    <a:close/>
                    <a:moveTo>
                      <a:pt x="7835" y="1351"/>
                    </a:moveTo>
                    <a:lnTo>
                      <a:pt x="7840" y="1345"/>
                    </a:lnTo>
                    <a:lnTo>
                      <a:pt x="7866" y="1368"/>
                    </a:lnTo>
                    <a:lnTo>
                      <a:pt x="7861" y="1374"/>
                    </a:lnTo>
                    <a:lnTo>
                      <a:pt x="7835" y="1351"/>
                    </a:lnTo>
                    <a:close/>
                    <a:moveTo>
                      <a:pt x="6621" y="1362"/>
                    </a:moveTo>
                    <a:lnTo>
                      <a:pt x="6644" y="1336"/>
                    </a:lnTo>
                    <a:lnTo>
                      <a:pt x="6647" y="1342"/>
                    </a:lnTo>
                    <a:lnTo>
                      <a:pt x="6624" y="1365"/>
                    </a:lnTo>
                    <a:lnTo>
                      <a:pt x="6621" y="1362"/>
                    </a:lnTo>
                    <a:close/>
                    <a:moveTo>
                      <a:pt x="9045" y="1351"/>
                    </a:moveTo>
                    <a:lnTo>
                      <a:pt x="9071" y="1328"/>
                    </a:lnTo>
                    <a:lnTo>
                      <a:pt x="9074" y="1331"/>
                    </a:lnTo>
                    <a:lnTo>
                      <a:pt x="9051" y="1357"/>
                    </a:lnTo>
                    <a:lnTo>
                      <a:pt x="9045" y="1351"/>
                    </a:lnTo>
                    <a:close/>
                    <a:moveTo>
                      <a:pt x="5830" y="1328"/>
                    </a:moveTo>
                    <a:lnTo>
                      <a:pt x="5833" y="1325"/>
                    </a:lnTo>
                    <a:lnTo>
                      <a:pt x="5856" y="1351"/>
                    </a:lnTo>
                    <a:lnTo>
                      <a:pt x="5850" y="1354"/>
                    </a:lnTo>
                    <a:lnTo>
                      <a:pt x="5830" y="1328"/>
                    </a:lnTo>
                    <a:close/>
                    <a:moveTo>
                      <a:pt x="794" y="1348"/>
                    </a:moveTo>
                    <a:lnTo>
                      <a:pt x="826" y="1333"/>
                    </a:lnTo>
                    <a:lnTo>
                      <a:pt x="829" y="1339"/>
                    </a:lnTo>
                    <a:lnTo>
                      <a:pt x="797" y="1354"/>
                    </a:lnTo>
                    <a:lnTo>
                      <a:pt x="794" y="1348"/>
                    </a:lnTo>
                    <a:close/>
                    <a:moveTo>
                      <a:pt x="4827" y="1333"/>
                    </a:moveTo>
                    <a:lnTo>
                      <a:pt x="4856" y="1310"/>
                    </a:lnTo>
                    <a:lnTo>
                      <a:pt x="4859" y="1316"/>
                    </a:lnTo>
                    <a:lnTo>
                      <a:pt x="4833" y="1336"/>
                    </a:lnTo>
                    <a:lnTo>
                      <a:pt x="4827" y="1333"/>
                    </a:lnTo>
                    <a:close/>
                    <a:moveTo>
                      <a:pt x="4567" y="1302"/>
                    </a:moveTo>
                    <a:lnTo>
                      <a:pt x="4573" y="1299"/>
                    </a:lnTo>
                    <a:lnTo>
                      <a:pt x="4588" y="1331"/>
                    </a:lnTo>
                    <a:lnTo>
                      <a:pt x="4582" y="1333"/>
                    </a:lnTo>
                    <a:lnTo>
                      <a:pt x="4567" y="1302"/>
                    </a:lnTo>
                    <a:close/>
                    <a:moveTo>
                      <a:pt x="7783" y="1305"/>
                    </a:moveTo>
                    <a:lnTo>
                      <a:pt x="7786" y="1302"/>
                    </a:lnTo>
                    <a:lnTo>
                      <a:pt x="7812" y="1322"/>
                    </a:lnTo>
                    <a:lnTo>
                      <a:pt x="7809" y="1328"/>
                    </a:lnTo>
                    <a:lnTo>
                      <a:pt x="7783" y="1305"/>
                    </a:lnTo>
                    <a:close/>
                    <a:moveTo>
                      <a:pt x="858" y="1319"/>
                    </a:moveTo>
                    <a:lnTo>
                      <a:pt x="890" y="1305"/>
                    </a:lnTo>
                    <a:lnTo>
                      <a:pt x="893" y="1310"/>
                    </a:lnTo>
                    <a:lnTo>
                      <a:pt x="861" y="1325"/>
                    </a:lnTo>
                    <a:lnTo>
                      <a:pt x="858" y="1319"/>
                    </a:lnTo>
                    <a:close/>
                    <a:moveTo>
                      <a:pt x="6668" y="1313"/>
                    </a:moveTo>
                    <a:lnTo>
                      <a:pt x="6694" y="1287"/>
                    </a:lnTo>
                    <a:lnTo>
                      <a:pt x="6696" y="1290"/>
                    </a:lnTo>
                    <a:lnTo>
                      <a:pt x="6673" y="1316"/>
                    </a:lnTo>
                    <a:lnTo>
                      <a:pt x="6668" y="1313"/>
                    </a:lnTo>
                    <a:close/>
                    <a:moveTo>
                      <a:pt x="9094" y="1302"/>
                    </a:moveTo>
                    <a:lnTo>
                      <a:pt x="9117" y="1276"/>
                    </a:lnTo>
                    <a:lnTo>
                      <a:pt x="9123" y="1281"/>
                    </a:lnTo>
                    <a:lnTo>
                      <a:pt x="9097" y="1305"/>
                    </a:lnTo>
                    <a:lnTo>
                      <a:pt x="9094" y="1302"/>
                    </a:lnTo>
                    <a:close/>
                    <a:moveTo>
                      <a:pt x="5784" y="1276"/>
                    </a:moveTo>
                    <a:lnTo>
                      <a:pt x="5789" y="1273"/>
                    </a:lnTo>
                    <a:lnTo>
                      <a:pt x="5810" y="1299"/>
                    </a:lnTo>
                    <a:lnTo>
                      <a:pt x="5807" y="1302"/>
                    </a:lnTo>
                    <a:lnTo>
                      <a:pt x="5784" y="1276"/>
                    </a:lnTo>
                    <a:close/>
                    <a:moveTo>
                      <a:pt x="922" y="1293"/>
                    </a:moveTo>
                    <a:lnTo>
                      <a:pt x="953" y="1279"/>
                    </a:lnTo>
                    <a:lnTo>
                      <a:pt x="956" y="1284"/>
                    </a:lnTo>
                    <a:lnTo>
                      <a:pt x="924" y="1299"/>
                    </a:lnTo>
                    <a:lnTo>
                      <a:pt x="922" y="1293"/>
                    </a:lnTo>
                    <a:close/>
                    <a:moveTo>
                      <a:pt x="4882" y="1290"/>
                    </a:moveTo>
                    <a:lnTo>
                      <a:pt x="4911" y="1267"/>
                    </a:lnTo>
                    <a:lnTo>
                      <a:pt x="4914" y="1273"/>
                    </a:lnTo>
                    <a:lnTo>
                      <a:pt x="4885" y="1293"/>
                    </a:lnTo>
                    <a:lnTo>
                      <a:pt x="4882" y="1290"/>
                    </a:lnTo>
                    <a:close/>
                    <a:moveTo>
                      <a:pt x="7751" y="1279"/>
                    </a:moveTo>
                    <a:lnTo>
                      <a:pt x="7725" y="1270"/>
                    </a:lnTo>
                    <a:lnTo>
                      <a:pt x="7728" y="1264"/>
                    </a:lnTo>
                    <a:lnTo>
                      <a:pt x="7757" y="1273"/>
                    </a:lnTo>
                    <a:lnTo>
                      <a:pt x="7757" y="1276"/>
                    </a:lnTo>
                    <a:lnTo>
                      <a:pt x="7760" y="1279"/>
                    </a:lnTo>
                    <a:lnTo>
                      <a:pt x="7757" y="1281"/>
                    </a:lnTo>
                    <a:lnTo>
                      <a:pt x="7751" y="1279"/>
                    </a:lnTo>
                    <a:close/>
                    <a:moveTo>
                      <a:pt x="4536" y="1241"/>
                    </a:moveTo>
                    <a:lnTo>
                      <a:pt x="4541" y="1238"/>
                    </a:lnTo>
                    <a:lnTo>
                      <a:pt x="4556" y="1267"/>
                    </a:lnTo>
                    <a:lnTo>
                      <a:pt x="4553" y="1270"/>
                    </a:lnTo>
                    <a:lnTo>
                      <a:pt x="4536" y="1241"/>
                    </a:lnTo>
                    <a:close/>
                    <a:moveTo>
                      <a:pt x="985" y="1264"/>
                    </a:moveTo>
                    <a:lnTo>
                      <a:pt x="1017" y="1250"/>
                    </a:lnTo>
                    <a:lnTo>
                      <a:pt x="1020" y="1256"/>
                    </a:lnTo>
                    <a:lnTo>
                      <a:pt x="988" y="1270"/>
                    </a:lnTo>
                    <a:lnTo>
                      <a:pt x="985" y="1264"/>
                    </a:lnTo>
                    <a:close/>
                    <a:moveTo>
                      <a:pt x="6717" y="1261"/>
                    </a:moveTo>
                    <a:lnTo>
                      <a:pt x="6740" y="1238"/>
                    </a:lnTo>
                    <a:lnTo>
                      <a:pt x="6746" y="1241"/>
                    </a:lnTo>
                    <a:lnTo>
                      <a:pt x="6722" y="1267"/>
                    </a:lnTo>
                    <a:lnTo>
                      <a:pt x="6717" y="1261"/>
                    </a:lnTo>
                    <a:close/>
                    <a:moveTo>
                      <a:pt x="7661" y="1244"/>
                    </a:moveTo>
                    <a:lnTo>
                      <a:pt x="7664" y="1238"/>
                    </a:lnTo>
                    <a:lnTo>
                      <a:pt x="7696" y="1250"/>
                    </a:lnTo>
                    <a:lnTo>
                      <a:pt x="7693" y="1256"/>
                    </a:lnTo>
                    <a:lnTo>
                      <a:pt x="7661" y="1244"/>
                    </a:lnTo>
                    <a:close/>
                    <a:moveTo>
                      <a:pt x="9140" y="1253"/>
                    </a:moveTo>
                    <a:lnTo>
                      <a:pt x="9166" y="1227"/>
                    </a:lnTo>
                    <a:lnTo>
                      <a:pt x="9169" y="1230"/>
                    </a:lnTo>
                    <a:lnTo>
                      <a:pt x="9146" y="1256"/>
                    </a:lnTo>
                    <a:lnTo>
                      <a:pt x="9140" y="1253"/>
                    </a:lnTo>
                    <a:close/>
                    <a:moveTo>
                      <a:pt x="4937" y="1247"/>
                    </a:moveTo>
                    <a:lnTo>
                      <a:pt x="4963" y="1224"/>
                    </a:lnTo>
                    <a:lnTo>
                      <a:pt x="4969" y="1230"/>
                    </a:lnTo>
                    <a:lnTo>
                      <a:pt x="4940" y="1253"/>
                    </a:lnTo>
                    <a:lnTo>
                      <a:pt x="4937" y="1247"/>
                    </a:lnTo>
                    <a:close/>
                    <a:moveTo>
                      <a:pt x="5740" y="1224"/>
                    </a:moveTo>
                    <a:lnTo>
                      <a:pt x="5743" y="1218"/>
                    </a:lnTo>
                    <a:lnTo>
                      <a:pt x="5766" y="1247"/>
                    </a:lnTo>
                    <a:lnTo>
                      <a:pt x="5760" y="1250"/>
                    </a:lnTo>
                    <a:lnTo>
                      <a:pt x="5740" y="1224"/>
                    </a:lnTo>
                    <a:close/>
                    <a:moveTo>
                      <a:pt x="1049" y="1238"/>
                    </a:moveTo>
                    <a:lnTo>
                      <a:pt x="1080" y="1224"/>
                    </a:lnTo>
                    <a:lnTo>
                      <a:pt x="1083" y="1230"/>
                    </a:lnTo>
                    <a:lnTo>
                      <a:pt x="1052" y="1241"/>
                    </a:lnTo>
                    <a:lnTo>
                      <a:pt x="1049" y="1238"/>
                    </a:lnTo>
                    <a:close/>
                    <a:moveTo>
                      <a:pt x="7598" y="1218"/>
                    </a:moveTo>
                    <a:lnTo>
                      <a:pt x="7598" y="1215"/>
                    </a:lnTo>
                    <a:lnTo>
                      <a:pt x="7630" y="1227"/>
                    </a:lnTo>
                    <a:lnTo>
                      <a:pt x="7630" y="1232"/>
                    </a:lnTo>
                    <a:lnTo>
                      <a:pt x="7598" y="1218"/>
                    </a:lnTo>
                    <a:close/>
                    <a:moveTo>
                      <a:pt x="6766" y="1212"/>
                    </a:moveTo>
                    <a:lnTo>
                      <a:pt x="6789" y="1189"/>
                    </a:lnTo>
                    <a:lnTo>
                      <a:pt x="6795" y="1192"/>
                    </a:lnTo>
                    <a:lnTo>
                      <a:pt x="6769" y="1218"/>
                    </a:lnTo>
                    <a:lnTo>
                      <a:pt x="6766" y="1212"/>
                    </a:lnTo>
                    <a:close/>
                    <a:moveTo>
                      <a:pt x="1112" y="1209"/>
                    </a:moveTo>
                    <a:lnTo>
                      <a:pt x="1144" y="1195"/>
                    </a:lnTo>
                    <a:lnTo>
                      <a:pt x="1147" y="1201"/>
                    </a:lnTo>
                    <a:lnTo>
                      <a:pt x="1115" y="1215"/>
                    </a:lnTo>
                    <a:lnTo>
                      <a:pt x="1112" y="1209"/>
                    </a:lnTo>
                    <a:close/>
                    <a:moveTo>
                      <a:pt x="4504" y="1178"/>
                    </a:moveTo>
                    <a:lnTo>
                      <a:pt x="4510" y="1175"/>
                    </a:lnTo>
                    <a:lnTo>
                      <a:pt x="4527" y="1206"/>
                    </a:lnTo>
                    <a:lnTo>
                      <a:pt x="4521" y="1209"/>
                    </a:lnTo>
                    <a:lnTo>
                      <a:pt x="4504" y="1178"/>
                    </a:lnTo>
                    <a:close/>
                    <a:moveTo>
                      <a:pt x="4992" y="1204"/>
                    </a:moveTo>
                    <a:lnTo>
                      <a:pt x="5018" y="1180"/>
                    </a:lnTo>
                    <a:lnTo>
                      <a:pt x="5021" y="1186"/>
                    </a:lnTo>
                    <a:lnTo>
                      <a:pt x="4995" y="1209"/>
                    </a:lnTo>
                    <a:lnTo>
                      <a:pt x="4992" y="1204"/>
                    </a:lnTo>
                    <a:close/>
                    <a:moveTo>
                      <a:pt x="7531" y="1195"/>
                    </a:moveTo>
                    <a:lnTo>
                      <a:pt x="7534" y="1189"/>
                    </a:lnTo>
                    <a:lnTo>
                      <a:pt x="7566" y="1201"/>
                    </a:lnTo>
                    <a:lnTo>
                      <a:pt x="7563" y="1206"/>
                    </a:lnTo>
                    <a:lnTo>
                      <a:pt x="7531" y="1195"/>
                    </a:lnTo>
                    <a:close/>
                    <a:moveTo>
                      <a:pt x="9190" y="1201"/>
                    </a:moveTo>
                    <a:lnTo>
                      <a:pt x="9213" y="1178"/>
                    </a:lnTo>
                    <a:lnTo>
                      <a:pt x="9218" y="1180"/>
                    </a:lnTo>
                    <a:lnTo>
                      <a:pt x="9195" y="1206"/>
                    </a:lnTo>
                    <a:lnTo>
                      <a:pt x="9190" y="1201"/>
                    </a:lnTo>
                    <a:close/>
                    <a:moveTo>
                      <a:pt x="5694" y="1169"/>
                    </a:moveTo>
                    <a:lnTo>
                      <a:pt x="5700" y="1166"/>
                    </a:lnTo>
                    <a:lnTo>
                      <a:pt x="5720" y="1192"/>
                    </a:lnTo>
                    <a:lnTo>
                      <a:pt x="5717" y="1198"/>
                    </a:lnTo>
                    <a:lnTo>
                      <a:pt x="5694" y="1169"/>
                    </a:lnTo>
                    <a:close/>
                    <a:moveTo>
                      <a:pt x="1176" y="1183"/>
                    </a:moveTo>
                    <a:lnTo>
                      <a:pt x="1208" y="1169"/>
                    </a:lnTo>
                    <a:lnTo>
                      <a:pt x="1210" y="1175"/>
                    </a:lnTo>
                    <a:lnTo>
                      <a:pt x="1179" y="1186"/>
                    </a:lnTo>
                    <a:lnTo>
                      <a:pt x="1176" y="1183"/>
                    </a:lnTo>
                    <a:close/>
                    <a:moveTo>
                      <a:pt x="7468" y="1169"/>
                    </a:moveTo>
                    <a:lnTo>
                      <a:pt x="7468" y="1163"/>
                    </a:lnTo>
                    <a:lnTo>
                      <a:pt x="7502" y="1178"/>
                    </a:lnTo>
                    <a:lnTo>
                      <a:pt x="7500" y="1183"/>
                    </a:lnTo>
                    <a:lnTo>
                      <a:pt x="7468" y="1169"/>
                    </a:lnTo>
                    <a:close/>
                    <a:moveTo>
                      <a:pt x="6815" y="1163"/>
                    </a:moveTo>
                    <a:lnTo>
                      <a:pt x="6838" y="1137"/>
                    </a:lnTo>
                    <a:lnTo>
                      <a:pt x="6841" y="1143"/>
                    </a:lnTo>
                    <a:lnTo>
                      <a:pt x="6818" y="1166"/>
                    </a:lnTo>
                    <a:lnTo>
                      <a:pt x="6815" y="1163"/>
                    </a:lnTo>
                    <a:close/>
                    <a:moveTo>
                      <a:pt x="5044" y="1160"/>
                    </a:moveTo>
                    <a:lnTo>
                      <a:pt x="5073" y="1140"/>
                    </a:lnTo>
                    <a:lnTo>
                      <a:pt x="5076" y="1143"/>
                    </a:lnTo>
                    <a:lnTo>
                      <a:pt x="5050" y="1166"/>
                    </a:lnTo>
                    <a:lnTo>
                      <a:pt x="5044" y="1160"/>
                    </a:lnTo>
                    <a:close/>
                    <a:moveTo>
                      <a:pt x="1239" y="1155"/>
                    </a:moveTo>
                    <a:lnTo>
                      <a:pt x="1271" y="1140"/>
                    </a:lnTo>
                    <a:lnTo>
                      <a:pt x="1274" y="1146"/>
                    </a:lnTo>
                    <a:lnTo>
                      <a:pt x="1242" y="1160"/>
                    </a:lnTo>
                    <a:lnTo>
                      <a:pt x="1239" y="1155"/>
                    </a:lnTo>
                    <a:close/>
                    <a:moveTo>
                      <a:pt x="7401" y="1146"/>
                    </a:moveTo>
                    <a:lnTo>
                      <a:pt x="7404" y="1140"/>
                    </a:lnTo>
                    <a:lnTo>
                      <a:pt x="7436" y="1152"/>
                    </a:lnTo>
                    <a:lnTo>
                      <a:pt x="7436" y="1157"/>
                    </a:lnTo>
                    <a:lnTo>
                      <a:pt x="7401" y="1146"/>
                    </a:lnTo>
                    <a:close/>
                    <a:moveTo>
                      <a:pt x="9239" y="1152"/>
                    </a:moveTo>
                    <a:lnTo>
                      <a:pt x="9262" y="1126"/>
                    </a:lnTo>
                    <a:lnTo>
                      <a:pt x="9265" y="1131"/>
                    </a:lnTo>
                    <a:lnTo>
                      <a:pt x="9242" y="1155"/>
                    </a:lnTo>
                    <a:lnTo>
                      <a:pt x="9239" y="1152"/>
                    </a:lnTo>
                    <a:close/>
                    <a:moveTo>
                      <a:pt x="4475" y="1117"/>
                    </a:moveTo>
                    <a:lnTo>
                      <a:pt x="4478" y="1114"/>
                    </a:lnTo>
                    <a:lnTo>
                      <a:pt x="4495" y="1143"/>
                    </a:lnTo>
                    <a:lnTo>
                      <a:pt x="4489" y="1146"/>
                    </a:lnTo>
                    <a:lnTo>
                      <a:pt x="4475" y="1117"/>
                    </a:lnTo>
                    <a:close/>
                    <a:moveTo>
                      <a:pt x="5648" y="1117"/>
                    </a:moveTo>
                    <a:lnTo>
                      <a:pt x="5654" y="1114"/>
                    </a:lnTo>
                    <a:lnTo>
                      <a:pt x="5677" y="1140"/>
                    </a:lnTo>
                    <a:lnTo>
                      <a:pt x="5671" y="1143"/>
                    </a:lnTo>
                    <a:lnTo>
                      <a:pt x="5648" y="1117"/>
                    </a:lnTo>
                    <a:close/>
                    <a:moveTo>
                      <a:pt x="1303" y="1129"/>
                    </a:moveTo>
                    <a:lnTo>
                      <a:pt x="1335" y="1114"/>
                    </a:lnTo>
                    <a:lnTo>
                      <a:pt x="1338" y="1120"/>
                    </a:lnTo>
                    <a:lnTo>
                      <a:pt x="1306" y="1131"/>
                    </a:lnTo>
                    <a:lnTo>
                      <a:pt x="1303" y="1129"/>
                    </a:lnTo>
                    <a:close/>
                    <a:moveTo>
                      <a:pt x="7338" y="1120"/>
                    </a:moveTo>
                    <a:lnTo>
                      <a:pt x="7341" y="1114"/>
                    </a:lnTo>
                    <a:lnTo>
                      <a:pt x="7372" y="1129"/>
                    </a:lnTo>
                    <a:lnTo>
                      <a:pt x="7370" y="1131"/>
                    </a:lnTo>
                    <a:lnTo>
                      <a:pt x="7338" y="1120"/>
                    </a:lnTo>
                    <a:close/>
                    <a:moveTo>
                      <a:pt x="5099" y="1117"/>
                    </a:moveTo>
                    <a:lnTo>
                      <a:pt x="5128" y="1097"/>
                    </a:lnTo>
                    <a:lnTo>
                      <a:pt x="5131" y="1100"/>
                    </a:lnTo>
                    <a:lnTo>
                      <a:pt x="5102" y="1123"/>
                    </a:lnTo>
                    <a:lnTo>
                      <a:pt x="5099" y="1117"/>
                    </a:lnTo>
                    <a:close/>
                    <a:moveTo>
                      <a:pt x="6861" y="1114"/>
                    </a:moveTo>
                    <a:lnTo>
                      <a:pt x="6887" y="1088"/>
                    </a:lnTo>
                    <a:lnTo>
                      <a:pt x="6890" y="1094"/>
                    </a:lnTo>
                    <a:lnTo>
                      <a:pt x="6867" y="1117"/>
                    </a:lnTo>
                    <a:lnTo>
                      <a:pt x="6861" y="1114"/>
                    </a:lnTo>
                    <a:close/>
                    <a:moveTo>
                      <a:pt x="7274" y="1094"/>
                    </a:moveTo>
                    <a:lnTo>
                      <a:pt x="7274" y="1091"/>
                    </a:lnTo>
                    <a:lnTo>
                      <a:pt x="7306" y="1103"/>
                    </a:lnTo>
                    <a:lnTo>
                      <a:pt x="7306" y="1108"/>
                    </a:lnTo>
                    <a:lnTo>
                      <a:pt x="7274" y="1094"/>
                    </a:lnTo>
                    <a:close/>
                    <a:moveTo>
                      <a:pt x="9285" y="1103"/>
                    </a:moveTo>
                    <a:lnTo>
                      <a:pt x="9311" y="1077"/>
                    </a:lnTo>
                    <a:lnTo>
                      <a:pt x="9314" y="1079"/>
                    </a:lnTo>
                    <a:lnTo>
                      <a:pt x="9291" y="1105"/>
                    </a:lnTo>
                    <a:lnTo>
                      <a:pt x="9285" y="1103"/>
                    </a:lnTo>
                    <a:close/>
                    <a:moveTo>
                      <a:pt x="1366" y="1100"/>
                    </a:moveTo>
                    <a:lnTo>
                      <a:pt x="1398" y="1085"/>
                    </a:lnTo>
                    <a:lnTo>
                      <a:pt x="1401" y="1091"/>
                    </a:lnTo>
                    <a:lnTo>
                      <a:pt x="1369" y="1105"/>
                    </a:lnTo>
                    <a:lnTo>
                      <a:pt x="1366" y="1100"/>
                    </a:lnTo>
                    <a:close/>
                    <a:moveTo>
                      <a:pt x="5604" y="1065"/>
                    </a:moveTo>
                    <a:lnTo>
                      <a:pt x="5607" y="1059"/>
                    </a:lnTo>
                    <a:lnTo>
                      <a:pt x="5630" y="1088"/>
                    </a:lnTo>
                    <a:lnTo>
                      <a:pt x="5628" y="1091"/>
                    </a:lnTo>
                    <a:lnTo>
                      <a:pt x="5604" y="1065"/>
                    </a:lnTo>
                    <a:close/>
                    <a:moveTo>
                      <a:pt x="4443" y="1053"/>
                    </a:moveTo>
                    <a:lnTo>
                      <a:pt x="4449" y="1051"/>
                    </a:lnTo>
                    <a:lnTo>
                      <a:pt x="4463" y="1082"/>
                    </a:lnTo>
                    <a:lnTo>
                      <a:pt x="4458" y="1085"/>
                    </a:lnTo>
                    <a:lnTo>
                      <a:pt x="4443" y="1053"/>
                    </a:lnTo>
                    <a:close/>
                    <a:moveTo>
                      <a:pt x="7208" y="1071"/>
                    </a:moveTo>
                    <a:lnTo>
                      <a:pt x="7211" y="1065"/>
                    </a:lnTo>
                    <a:lnTo>
                      <a:pt x="7242" y="1077"/>
                    </a:lnTo>
                    <a:lnTo>
                      <a:pt x="7240" y="1082"/>
                    </a:lnTo>
                    <a:lnTo>
                      <a:pt x="7208" y="1071"/>
                    </a:lnTo>
                    <a:close/>
                    <a:moveTo>
                      <a:pt x="5154" y="1074"/>
                    </a:moveTo>
                    <a:lnTo>
                      <a:pt x="5180" y="1053"/>
                    </a:lnTo>
                    <a:lnTo>
                      <a:pt x="5186" y="1056"/>
                    </a:lnTo>
                    <a:lnTo>
                      <a:pt x="5157" y="1079"/>
                    </a:lnTo>
                    <a:lnTo>
                      <a:pt x="5154" y="1074"/>
                    </a:lnTo>
                    <a:close/>
                    <a:moveTo>
                      <a:pt x="1430" y="1074"/>
                    </a:moveTo>
                    <a:lnTo>
                      <a:pt x="1462" y="1059"/>
                    </a:lnTo>
                    <a:lnTo>
                      <a:pt x="1465" y="1065"/>
                    </a:lnTo>
                    <a:lnTo>
                      <a:pt x="1433" y="1077"/>
                    </a:lnTo>
                    <a:lnTo>
                      <a:pt x="1430" y="1074"/>
                    </a:lnTo>
                    <a:close/>
                    <a:moveTo>
                      <a:pt x="6910" y="1065"/>
                    </a:moveTo>
                    <a:lnTo>
                      <a:pt x="6933" y="1039"/>
                    </a:lnTo>
                    <a:lnTo>
                      <a:pt x="6939" y="1042"/>
                    </a:lnTo>
                    <a:lnTo>
                      <a:pt x="6913" y="1068"/>
                    </a:lnTo>
                    <a:lnTo>
                      <a:pt x="6910" y="1065"/>
                    </a:lnTo>
                    <a:close/>
                    <a:moveTo>
                      <a:pt x="7144" y="1045"/>
                    </a:moveTo>
                    <a:lnTo>
                      <a:pt x="7144" y="1039"/>
                    </a:lnTo>
                    <a:lnTo>
                      <a:pt x="7179" y="1053"/>
                    </a:lnTo>
                    <a:lnTo>
                      <a:pt x="7176" y="1059"/>
                    </a:lnTo>
                    <a:lnTo>
                      <a:pt x="7144" y="1045"/>
                    </a:lnTo>
                    <a:close/>
                    <a:moveTo>
                      <a:pt x="9334" y="1051"/>
                    </a:moveTo>
                    <a:lnTo>
                      <a:pt x="9357" y="1028"/>
                    </a:lnTo>
                    <a:lnTo>
                      <a:pt x="9360" y="1033"/>
                    </a:lnTo>
                    <a:lnTo>
                      <a:pt x="9337" y="1056"/>
                    </a:lnTo>
                    <a:lnTo>
                      <a:pt x="9334" y="1051"/>
                    </a:lnTo>
                    <a:close/>
                    <a:moveTo>
                      <a:pt x="1494" y="1045"/>
                    </a:moveTo>
                    <a:lnTo>
                      <a:pt x="1525" y="1030"/>
                    </a:lnTo>
                    <a:lnTo>
                      <a:pt x="1528" y="1036"/>
                    </a:lnTo>
                    <a:lnTo>
                      <a:pt x="1496" y="1051"/>
                    </a:lnTo>
                    <a:lnTo>
                      <a:pt x="1494" y="1045"/>
                    </a:lnTo>
                    <a:close/>
                    <a:moveTo>
                      <a:pt x="5558" y="1010"/>
                    </a:moveTo>
                    <a:lnTo>
                      <a:pt x="5564" y="1007"/>
                    </a:lnTo>
                    <a:lnTo>
                      <a:pt x="5587" y="1033"/>
                    </a:lnTo>
                    <a:lnTo>
                      <a:pt x="5581" y="1039"/>
                    </a:lnTo>
                    <a:lnTo>
                      <a:pt x="5558" y="1010"/>
                    </a:lnTo>
                    <a:close/>
                    <a:moveTo>
                      <a:pt x="5209" y="1030"/>
                    </a:moveTo>
                    <a:lnTo>
                      <a:pt x="5235" y="1010"/>
                    </a:lnTo>
                    <a:lnTo>
                      <a:pt x="5238" y="1013"/>
                    </a:lnTo>
                    <a:lnTo>
                      <a:pt x="5212" y="1036"/>
                    </a:lnTo>
                    <a:lnTo>
                      <a:pt x="5209" y="1030"/>
                    </a:lnTo>
                    <a:close/>
                    <a:moveTo>
                      <a:pt x="7078" y="1022"/>
                    </a:moveTo>
                    <a:lnTo>
                      <a:pt x="7081" y="1016"/>
                    </a:lnTo>
                    <a:lnTo>
                      <a:pt x="7112" y="1028"/>
                    </a:lnTo>
                    <a:lnTo>
                      <a:pt x="7110" y="1033"/>
                    </a:lnTo>
                    <a:lnTo>
                      <a:pt x="7078" y="1022"/>
                    </a:lnTo>
                    <a:close/>
                    <a:moveTo>
                      <a:pt x="4411" y="993"/>
                    </a:moveTo>
                    <a:lnTo>
                      <a:pt x="4417" y="990"/>
                    </a:lnTo>
                    <a:lnTo>
                      <a:pt x="4432" y="1022"/>
                    </a:lnTo>
                    <a:lnTo>
                      <a:pt x="4426" y="1022"/>
                    </a:lnTo>
                    <a:lnTo>
                      <a:pt x="4411" y="993"/>
                    </a:lnTo>
                    <a:close/>
                    <a:moveTo>
                      <a:pt x="1557" y="1019"/>
                    </a:moveTo>
                    <a:lnTo>
                      <a:pt x="1589" y="1004"/>
                    </a:lnTo>
                    <a:lnTo>
                      <a:pt x="1592" y="1010"/>
                    </a:lnTo>
                    <a:lnTo>
                      <a:pt x="1560" y="1022"/>
                    </a:lnTo>
                    <a:lnTo>
                      <a:pt x="1557" y="1019"/>
                    </a:lnTo>
                    <a:close/>
                    <a:moveTo>
                      <a:pt x="6959" y="1013"/>
                    </a:moveTo>
                    <a:lnTo>
                      <a:pt x="6982" y="990"/>
                    </a:lnTo>
                    <a:lnTo>
                      <a:pt x="6988" y="993"/>
                    </a:lnTo>
                    <a:lnTo>
                      <a:pt x="6962" y="1019"/>
                    </a:lnTo>
                    <a:lnTo>
                      <a:pt x="6959" y="1013"/>
                    </a:lnTo>
                    <a:close/>
                    <a:moveTo>
                      <a:pt x="7014" y="996"/>
                    </a:moveTo>
                    <a:lnTo>
                      <a:pt x="7017" y="990"/>
                    </a:lnTo>
                    <a:lnTo>
                      <a:pt x="7049" y="1004"/>
                    </a:lnTo>
                    <a:lnTo>
                      <a:pt x="7046" y="1007"/>
                    </a:lnTo>
                    <a:lnTo>
                      <a:pt x="7014" y="996"/>
                    </a:lnTo>
                    <a:close/>
                    <a:moveTo>
                      <a:pt x="1624" y="990"/>
                    </a:moveTo>
                    <a:lnTo>
                      <a:pt x="1655" y="976"/>
                    </a:lnTo>
                    <a:lnTo>
                      <a:pt x="1655" y="981"/>
                    </a:lnTo>
                    <a:lnTo>
                      <a:pt x="1624" y="996"/>
                    </a:lnTo>
                    <a:lnTo>
                      <a:pt x="1624" y="990"/>
                    </a:lnTo>
                    <a:close/>
                    <a:moveTo>
                      <a:pt x="5261" y="987"/>
                    </a:moveTo>
                    <a:lnTo>
                      <a:pt x="5290" y="967"/>
                    </a:lnTo>
                    <a:lnTo>
                      <a:pt x="5292" y="970"/>
                    </a:lnTo>
                    <a:lnTo>
                      <a:pt x="5266" y="993"/>
                    </a:lnTo>
                    <a:lnTo>
                      <a:pt x="5261" y="987"/>
                    </a:lnTo>
                    <a:close/>
                    <a:moveTo>
                      <a:pt x="5515" y="958"/>
                    </a:moveTo>
                    <a:lnTo>
                      <a:pt x="5518" y="955"/>
                    </a:lnTo>
                    <a:lnTo>
                      <a:pt x="5541" y="981"/>
                    </a:lnTo>
                    <a:lnTo>
                      <a:pt x="5538" y="984"/>
                    </a:lnTo>
                    <a:lnTo>
                      <a:pt x="5515" y="958"/>
                    </a:lnTo>
                    <a:close/>
                    <a:moveTo>
                      <a:pt x="1687" y="964"/>
                    </a:moveTo>
                    <a:lnTo>
                      <a:pt x="1719" y="950"/>
                    </a:lnTo>
                    <a:lnTo>
                      <a:pt x="1719" y="955"/>
                    </a:lnTo>
                    <a:lnTo>
                      <a:pt x="1687" y="967"/>
                    </a:lnTo>
                    <a:lnTo>
                      <a:pt x="1687" y="964"/>
                    </a:lnTo>
                    <a:close/>
                    <a:moveTo>
                      <a:pt x="4380" y="929"/>
                    </a:moveTo>
                    <a:lnTo>
                      <a:pt x="4385" y="927"/>
                    </a:lnTo>
                    <a:lnTo>
                      <a:pt x="4400" y="958"/>
                    </a:lnTo>
                    <a:lnTo>
                      <a:pt x="4397" y="961"/>
                    </a:lnTo>
                    <a:lnTo>
                      <a:pt x="4380" y="929"/>
                    </a:lnTo>
                    <a:close/>
                    <a:moveTo>
                      <a:pt x="5316" y="944"/>
                    </a:moveTo>
                    <a:lnTo>
                      <a:pt x="5344" y="924"/>
                    </a:lnTo>
                    <a:lnTo>
                      <a:pt x="5347" y="927"/>
                    </a:lnTo>
                    <a:lnTo>
                      <a:pt x="5318" y="950"/>
                    </a:lnTo>
                    <a:lnTo>
                      <a:pt x="5316" y="944"/>
                    </a:lnTo>
                    <a:close/>
                    <a:moveTo>
                      <a:pt x="1751" y="935"/>
                    </a:moveTo>
                    <a:lnTo>
                      <a:pt x="1782" y="921"/>
                    </a:lnTo>
                    <a:lnTo>
                      <a:pt x="1782" y="927"/>
                    </a:lnTo>
                    <a:lnTo>
                      <a:pt x="1751" y="941"/>
                    </a:lnTo>
                    <a:lnTo>
                      <a:pt x="1751" y="935"/>
                    </a:lnTo>
                    <a:close/>
                    <a:moveTo>
                      <a:pt x="5469" y="906"/>
                    </a:moveTo>
                    <a:lnTo>
                      <a:pt x="5474" y="903"/>
                    </a:lnTo>
                    <a:lnTo>
                      <a:pt x="5498" y="929"/>
                    </a:lnTo>
                    <a:lnTo>
                      <a:pt x="5492" y="932"/>
                    </a:lnTo>
                    <a:lnTo>
                      <a:pt x="5469" y="906"/>
                    </a:lnTo>
                    <a:close/>
                    <a:moveTo>
                      <a:pt x="1814" y="906"/>
                    </a:moveTo>
                    <a:lnTo>
                      <a:pt x="1846" y="895"/>
                    </a:lnTo>
                    <a:lnTo>
                      <a:pt x="1846" y="901"/>
                    </a:lnTo>
                    <a:lnTo>
                      <a:pt x="1814" y="912"/>
                    </a:lnTo>
                    <a:lnTo>
                      <a:pt x="1814" y="906"/>
                    </a:lnTo>
                    <a:close/>
                    <a:moveTo>
                      <a:pt x="5370" y="901"/>
                    </a:moveTo>
                    <a:lnTo>
                      <a:pt x="5396" y="880"/>
                    </a:lnTo>
                    <a:lnTo>
                      <a:pt x="5402" y="883"/>
                    </a:lnTo>
                    <a:lnTo>
                      <a:pt x="5373" y="906"/>
                    </a:lnTo>
                    <a:lnTo>
                      <a:pt x="5370" y="901"/>
                    </a:lnTo>
                    <a:close/>
                    <a:moveTo>
                      <a:pt x="4351" y="869"/>
                    </a:moveTo>
                    <a:lnTo>
                      <a:pt x="4354" y="866"/>
                    </a:lnTo>
                    <a:lnTo>
                      <a:pt x="4371" y="898"/>
                    </a:lnTo>
                    <a:lnTo>
                      <a:pt x="4365" y="901"/>
                    </a:lnTo>
                    <a:lnTo>
                      <a:pt x="4351" y="869"/>
                    </a:lnTo>
                    <a:close/>
                    <a:moveTo>
                      <a:pt x="1878" y="880"/>
                    </a:moveTo>
                    <a:lnTo>
                      <a:pt x="1910" y="866"/>
                    </a:lnTo>
                    <a:lnTo>
                      <a:pt x="1910" y="872"/>
                    </a:lnTo>
                    <a:lnTo>
                      <a:pt x="1878" y="886"/>
                    </a:lnTo>
                    <a:lnTo>
                      <a:pt x="1878" y="880"/>
                    </a:lnTo>
                    <a:close/>
                    <a:moveTo>
                      <a:pt x="5431" y="860"/>
                    </a:moveTo>
                    <a:lnTo>
                      <a:pt x="5428" y="863"/>
                    </a:lnTo>
                    <a:lnTo>
                      <a:pt x="5425" y="857"/>
                    </a:lnTo>
                    <a:lnTo>
                      <a:pt x="5431" y="851"/>
                    </a:lnTo>
                    <a:lnTo>
                      <a:pt x="5451" y="875"/>
                    </a:lnTo>
                    <a:lnTo>
                      <a:pt x="5448" y="880"/>
                    </a:lnTo>
                    <a:lnTo>
                      <a:pt x="5431" y="860"/>
                    </a:lnTo>
                    <a:close/>
                    <a:moveTo>
                      <a:pt x="1941" y="851"/>
                    </a:moveTo>
                    <a:lnTo>
                      <a:pt x="1973" y="840"/>
                    </a:lnTo>
                    <a:lnTo>
                      <a:pt x="1973" y="846"/>
                    </a:lnTo>
                    <a:lnTo>
                      <a:pt x="1941" y="857"/>
                    </a:lnTo>
                    <a:lnTo>
                      <a:pt x="1941" y="851"/>
                    </a:lnTo>
                    <a:close/>
                    <a:moveTo>
                      <a:pt x="4319" y="805"/>
                    </a:moveTo>
                    <a:lnTo>
                      <a:pt x="4325" y="805"/>
                    </a:lnTo>
                    <a:lnTo>
                      <a:pt x="4339" y="834"/>
                    </a:lnTo>
                    <a:lnTo>
                      <a:pt x="4333" y="837"/>
                    </a:lnTo>
                    <a:lnTo>
                      <a:pt x="4319" y="805"/>
                    </a:lnTo>
                    <a:close/>
                    <a:moveTo>
                      <a:pt x="2005" y="825"/>
                    </a:moveTo>
                    <a:lnTo>
                      <a:pt x="2037" y="811"/>
                    </a:lnTo>
                    <a:lnTo>
                      <a:pt x="2040" y="817"/>
                    </a:lnTo>
                    <a:lnTo>
                      <a:pt x="2005" y="831"/>
                    </a:lnTo>
                    <a:lnTo>
                      <a:pt x="2005" y="825"/>
                    </a:lnTo>
                    <a:close/>
                    <a:moveTo>
                      <a:pt x="2068" y="797"/>
                    </a:moveTo>
                    <a:lnTo>
                      <a:pt x="2100" y="785"/>
                    </a:lnTo>
                    <a:lnTo>
                      <a:pt x="2103" y="791"/>
                    </a:lnTo>
                    <a:lnTo>
                      <a:pt x="2071" y="802"/>
                    </a:lnTo>
                    <a:lnTo>
                      <a:pt x="2068" y="797"/>
                    </a:lnTo>
                    <a:close/>
                    <a:moveTo>
                      <a:pt x="2132" y="771"/>
                    </a:moveTo>
                    <a:lnTo>
                      <a:pt x="2164" y="756"/>
                    </a:lnTo>
                    <a:lnTo>
                      <a:pt x="2167" y="762"/>
                    </a:lnTo>
                    <a:lnTo>
                      <a:pt x="2135" y="776"/>
                    </a:lnTo>
                    <a:lnTo>
                      <a:pt x="2132" y="771"/>
                    </a:lnTo>
                    <a:close/>
                    <a:moveTo>
                      <a:pt x="4287" y="745"/>
                    </a:moveTo>
                    <a:lnTo>
                      <a:pt x="4293" y="742"/>
                    </a:lnTo>
                    <a:lnTo>
                      <a:pt x="4307" y="774"/>
                    </a:lnTo>
                    <a:lnTo>
                      <a:pt x="4302" y="776"/>
                    </a:lnTo>
                    <a:lnTo>
                      <a:pt x="4287" y="745"/>
                    </a:lnTo>
                    <a:close/>
                    <a:moveTo>
                      <a:pt x="2196" y="742"/>
                    </a:moveTo>
                    <a:lnTo>
                      <a:pt x="2227" y="730"/>
                    </a:lnTo>
                    <a:lnTo>
                      <a:pt x="2230" y="733"/>
                    </a:lnTo>
                    <a:lnTo>
                      <a:pt x="2198" y="748"/>
                    </a:lnTo>
                    <a:lnTo>
                      <a:pt x="2196" y="742"/>
                    </a:lnTo>
                    <a:close/>
                    <a:moveTo>
                      <a:pt x="2259" y="716"/>
                    </a:moveTo>
                    <a:lnTo>
                      <a:pt x="2291" y="701"/>
                    </a:lnTo>
                    <a:lnTo>
                      <a:pt x="2294" y="707"/>
                    </a:lnTo>
                    <a:lnTo>
                      <a:pt x="2262" y="722"/>
                    </a:lnTo>
                    <a:lnTo>
                      <a:pt x="2259" y="716"/>
                    </a:lnTo>
                    <a:close/>
                    <a:moveTo>
                      <a:pt x="4255" y="684"/>
                    </a:moveTo>
                    <a:lnTo>
                      <a:pt x="4261" y="681"/>
                    </a:lnTo>
                    <a:lnTo>
                      <a:pt x="4276" y="710"/>
                    </a:lnTo>
                    <a:lnTo>
                      <a:pt x="4273" y="713"/>
                    </a:lnTo>
                    <a:lnTo>
                      <a:pt x="4255" y="684"/>
                    </a:lnTo>
                    <a:close/>
                    <a:moveTo>
                      <a:pt x="2323" y="687"/>
                    </a:moveTo>
                    <a:lnTo>
                      <a:pt x="2354" y="675"/>
                    </a:lnTo>
                    <a:lnTo>
                      <a:pt x="2357" y="678"/>
                    </a:lnTo>
                    <a:lnTo>
                      <a:pt x="2326" y="693"/>
                    </a:lnTo>
                    <a:lnTo>
                      <a:pt x="2323" y="687"/>
                    </a:lnTo>
                    <a:close/>
                    <a:moveTo>
                      <a:pt x="2386" y="661"/>
                    </a:moveTo>
                    <a:lnTo>
                      <a:pt x="2418" y="647"/>
                    </a:lnTo>
                    <a:lnTo>
                      <a:pt x="2421" y="652"/>
                    </a:lnTo>
                    <a:lnTo>
                      <a:pt x="2389" y="667"/>
                    </a:lnTo>
                    <a:lnTo>
                      <a:pt x="2386" y="661"/>
                    </a:lnTo>
                    <a:close/>
                    <a:moveTo>
                      <a:pt x="4224" y="621"/>
                    </a:moveTo>
                    <a:lnTo>
                      <a:pt x="4229" y="618"/>
                    </a:lnTo>
                    <a:lnTo>
                      <a:pt x="4247" y="649"/>
                    </a:lnTo>
                    <a:lnTo>
                      <a:pt x="4241" y="652"/>
                    </a:lnTo>
                    <a:lnTo>
                      <a:pt x="4224" y="621"/>
                    </a:lnTo>
                    <a:close/>
                    <a:moveTo>
                      <a:pt x="2450" y="632"/>
                    </a:moveTo>
                    <a:lnTo>
                      <a:pt x="2482" y="621"/>
                    </a:lnTo>
                    <a:lnTo>
                      <a:pt x="2484" y="623"/>
                    </a:lnTo>
                    <a:lnTo>
                      <a:pt x="2453" y="638"/>
                    </a:lnTo>
                    <a:lnTo>
                      <a:pt x="2450" y="632"/>
                    </a:lnTo>
                    <a:close/>
                    <a:moveTo>
                      <a:pt x="2513" y="606"/>
                    </a:moveTo>
                    <a:lnTo>
                      <a:pt x="2545" y="592"/>
                    </a:lnTo>
                    <a:lnTo>
                      <a:pt x="2548" y="597"/>
                    </a:lnTo>
                    <a:lnTo>
                      <a:pt x="2516" y="612"/>
                    </a:lnTo>
                    <a:lnTo>
                      <a:pt x="2513" y="606"/>
                    </a:lnTo>
                    <a:close/>
                    <a:moveTo>
                      <a:pt x="4195" y="560"/>
                    </a:moveTo>
                    <a:lnTo>
                      <a:pt x="4198" y="557"/>
                    </a:lnTo>
                    <a:lnTo>
                      <a:pt x="4215" y="586"/>
                    </a:lnTo>
                    <a:lnTo>
                      <a:pt x="4209" y="589"/>
                    </a:lnTo>
                    <a:lnTo>
                      <a:pt x="4195" y="560"/>
                    </a:lnTo>
                    <a:close/>
                    <a:moveTo>
                      <a:pt x="2577" y="577"/>
                    </a:moveTo>
                    <a:lnTo>
                      <a:pt x="2609" y="566"/>
                    </a:lnTo>
                    <a:lnTo>
                      <a:pt x="2612" y="569"/>
                    </a:lnTo>
                    <a:lnTo>
                      <a:pt x="2580" y="583"/>
                    </a:lnTo>
                    <a:lnTo>
                      <a:pt x="2577" y="577"/>
                    </a:lnTo>
                    <a:close/>
                    <a:moveTo>
                      <a:pt x="2640" y="551"/>
                    </a:moveTo>
                    <a:lnTo>
                      <a:pt x="2672" y="537"/>
                    </a:lnTo>
                    <a:lnTo>
                      <a:pt x="2675" y="543"/>
                    </a:lnTo>
                    <a:lnTo>
                      <a:pt x="2643" y="557"/>
                    </a:lnTo>
                    <a:lnTo>
                      <a:pt x="2640" y="551"/>
                    </a:lnTo>
                    <a:close/>
                    <a:moveTo>
                      <a:pt x="2704" y="522"/>
                    </a:moveTo>
                    <a:lnTo>
                      <a:pt x="2736" y="511"/>
                    </a:lnTo>
                    <a:lnTo>
                      <a:pt x="2739" y="514"/>
                    </a:lnTo>
                    <a:lnTo>
                      <a:pt x="2707" y="528"/>
                    </a:lnTo>
                    <a:lnTo>
                      <a:pt x="2704" y="522"/>
                    </a:lnTo>
                    <a:close/>
                    <a:moveTo>
                      <a:pt x="4163" y="496"/>
                    </a:moveTo>
                    <a:lnTo>
                      <a:pt x="4169" y="494"/>
                    </a:lnTo>
                    <a:lnTo>
                      <a:pt x="4183" y="525"/>
                    </a:lnTo>
                    <a:lnTo>
                      <a:pt x="4177" y="528"/>
                    </a:lnTo>
                    <a:lnTo>
                      <a:pt x="4163" y="496"/>
                    </a:lnTo>
                    <a:close/>
                    <a:moveTo>
                      <a:pt x="2768" y="496"/>
                    </a:moveTo>
                    <a:lnTo>
                      <a:pt x="2799" y="482"/>
                    </a:lnTo>
                    <a:lnTo>
                      <a:pt x="2802" y="488"/>
                    </a:lnTo>
                    <a:lnTo>
                      <a:pt x="2770" y="502"/>
                    </a:lnTo>
                    <a:lnTo>
                      <a:pt x="2768" y="496"/>
                    </a:lnTo>
                    <a:close/>
                    <a:moveTo>
                      <a:pt x="2831" y="468"/>
                    </a:moveTo>
                    <a:lnTo>
                      <a:pt x="2863" y="456"/>
                    </a:lnTo>
                    <a:lnTo>
                      <a:pt x="2866" y="459"/>
                    </a:lnTo>
                    <a:lnTo>
                      <a:pt x="2834" y="473"/>
                    </a:lnTo>
                    <a:lnTo>
                      <a:pt x="2831" y="468"/>
                    </a:lnTo>
                    <a:close/>
                    <a:moveTo>
                      <a:pt x="4131" y="436"/>
                    </a:moveTo>
                    <a:lnTo>
                      <a:pt x="4137" y="433"/>
                    </a:lnTo>
                    <a:lnTo>
                      <a:pt x="4151" y="465"/>
                    </a:lnTo>
                    <a:lnTo>
                      <a:pt x="4146" y="465"/>
                    </a:lnTo>
                    <a:lnTo>
                      <a:pt x="4131" y="436"/>
                    </a:lnTo>
                    <a:close/>
                    <a:moveTo>
                      <a:pt x="2895" y="442"/>
                    </a:moveTo>
                    <a:lnTo>
                      <a:pt x="2926" y="427"/>
                    </a:lnTo>
                    <a:lnTo>
                      <a:pt x="2929" y="433"/>
                    </a:lnTo>
                    <a:lnTo>
                      <a:pt x="2898" y="447"/>
                    </a:lnTo>
                    <a:lnTo>
                      <a:pt x="2895" y="442"/>
                    </a:lnTo>
                    <a:close/>
                    <a:moveTo>
                      <a:pt x="2958" y="413"/>
                    </a:moveTo>
                    <a:lnTo>
                      <a:pt x="2990" y="398"/>
                    </a:lnTo>
                    <a:lnTo>
                      <a:pt x="2993" y="404"/>
                    </a:lnTo>
                    <a:lnTo>
                      <a:pt x="2961" y="419"/>
                    </a:lnTo>
                    <a:lnTo>
                      <a:pt x="2958" y="413"/>
                    </a:lnTo>
                    <a:close/>
                    <a:moveTo>
                      <a:pt x="4099" y="372"/>
                    </a:moveTo>
                    <a:lnTo>
                      <a:pt x="4105" y="369"/>
                    </a:lnTo>
                    <a:lnTo>
                      <a:pt x="4120" y="401"/>
                    </a:lnTo>
                    <a:lnTo>
                      <a:pt x="4117" y="404"/>
                    </a:lnTo>
                    <a:lnTo>
                      <a:pt x="4099" y="372"/>
                    </a:lnTo>
                    <a:close/>
                    <a:moveTo>
                      <a:pt x="3022" y="387"/>
                    </a:moveTo>
                    <a:lnTo>
                      <a:pt x="3054" y="372"/>
                    </a:lnTo>
                    <a:lnTo>
                      <a:pt x="3056" y="378"/>
                    </a:lnTo>
                    <a:lnTo>
                      <a:pt x="3025" y="393"/>
                    </a:lnTo>
                    <a:lnTo>
                      <a:pt x="3022" y="387"/>
                    </a:lnTo>
                    <a:close/>
                    <a:moveTo>
                      <a:pt x="3085" y="358"/>
                    </a:moveTo>
                    <a:lnTo>
                      <a:pt x="3117" y="344"/>
                    </a:lnTo>
                    <a:lnTo>
                      <a:pt x="3120" y="349"/>
                    </a:lnTo>
                    <a:lnTo>
                      <a:pt x="3088" y="364"/>
                    </a:lnTo>
                    <a:lnTo>
                      <a:pt x="3085" y="358"/>
                    </a:lnTo>
                    <a:close/>
                    <a:moveTo>
                      <a:pt x="4070" y="312"/>
                    </a:moveTo>
                    <a:lnTo>
                      <a:pt x="4073" y="309"/>
                    </a:lnTo>
                    <a:lnTo>
                      <a:pt x="4091" y="341"/>
                    </a:lnTo>
                    <a:lnTo>
                      <a:pt x="4085" y="344"/>
                    </a:lnTo>
                    <a:lnTo>
                      <a:pt x="4070" y="312"/>
                    </a:lnTo>
                    <a:close/>
                    <a:moveTo>
                      <a:pt x="3149" y="332"/>
                    </a:moveTo>
                    <a:lnTo>
                      <a:pt x="3181" y="318"/>
                    </a:lnTo>
                    <a:lnTo>
                      <a:pt x="3184" y="323"/>
                    </a:lnTo>
                    <a:lnTo>
                      <a:pt x="3152" y="338"/>
                    </a:lnTo>
                    <a:lnTo>
                      <a:pt x="3149" y="332"/>
                    </a:lnTo>
                    <a:close/>
                    <a:moveTo>
                      <a:pt x="3212" y="303"/>
                    </a:moveTo>
                    <a:lnTo>
                      <a:pt x="3244" y="289"/>
                    </a:lnTo>
                    <a:lnTo>
                      <a:pt x="3247" y="294"/>
                    </a:lnTo>
                    <a:lnTo>
                      <a:pt x="3215" y="309"/>
                    </a:lnTo>
                    <a:lnTo>
                      <a:pt x="3212" y="303"/>
                    </a:lnTo>
                    <a:close/>
                    <a:moveTo>
                      <a:pt x="3276" y="277"/>
                    </a:moveTo>
                    <a:lnTo>
                      <a:pt x="3308" y="263"/>
                    </a:lnTo>
                    <a:lnTo>
                      <a:pt x="3311" y="268"/>
                    </a:lnTo>
                    <a:lnTo>
                      <a:pt x="3279" y="280"/>
                    </a:lnTo>
                    <a:lnTo>
                      <a:pt x="3276" y="277"/>
                    </a:lnTo>
                    <a:close/>
                    <a:moveTo>
                      <a:pt x="4039" y="248"/>
                    </a:moveTo>
                    <a:lnTo>
                      <a:pt x="4044" y="248"/>
                    </a:lnTo>
                    <a:lnTo>
                      <a:pt x="4059" y="277"/>
                    </a:lnTo>
                    <a:lnTo>
                      <a:pt x="4053" y="280"/>
                    </a:lnTo>
                    <a:lnTo>
                      <a:pt x="4039" y="248"/>
                    </a:lnTo>
                    <a:close/>
                    <a:moveTo>
                      <a:pt x="3340" y="248"/>
                    </a:moveTo>
                    <a:lnTo>
                      <a:pt x="3371" y="234"/>
                    </a:lnTo>
                    <a:lnTo>
                      <a:pt x="3374" y="240"/>
                    </a:lnTo>
                    <a:lnTo>
                      <a:pt x="3342" y="254"/>
                    </a:lnTo>
                    <a:lnTo>
                      <a:pt x="3340" y="248"/>
                    </a:lnTo>
                    <a:close/>
                    <a:moveTo>
                      <a:pt x="3403" y="222"/>
                    </a:moveTo>
                    <a:lnTo>
                      <a:pt x="3435" y="208"/>
                    </a:lnTo>
                    <a:lnTo>
                      <a:pt x="3438" y="214"/>
                    </a:lnTo>
                    <a:lnTo>
                      <a:pt x="3406" y="225"/>
                    </a:lnTo>
                    <a:lnTo>
                      <a:pt x="3403" y="222"/>
                    </a:lnTo>
                    <a:close/>
                    <a:moveTo>
                      <a:pt x="4007" y="188"/>
                    </a:moveTo>
                    <a:lnTo>
                      <a:pt x="4013" y="185"/>
                    </a:lnTo>
                    <a:lnTo>
                      <a:pt x="4027" y="217"/>
                    </a:lnTo>
                    <a:lnTo>
                      <a:pt x="4021" y="219"/>
                    </a:lnTo>
                    <a:lnTo>
                      <a:pt x="4007" y="188"/>
                    </a:lnTo>
                    <a:close/>
                    <a:moveTo>
                      <a:pt x="3467" y="193"/>
                    </a:moveTo>
                    <a:lnTo>
                      <a:pt x="3498" y="179"/>
                    </a:lnTo>
                    <a:lnTo>
                      <a:pt x="3501" y="185"/>
                    </a:lnTo>
                    <a:lnTo>
                      <a:pt x="3470" y="199"/>
                    </a:lnTo>
                    <a:lnTo>
                      <a:pt x="3467" y="193"/>
                    </a:lnTo>
                    <a:close/>
                    <a:moveTo>
                      <a:pt x="3533" y="167"/>
                    </a:moveTo>
                    <a:lnTo>
                      <a:pt x="3565" y="153"/>
                    </a:lnTo>
                    <a:lnTo>
                      <a:pt x="3565" y="159"/>
                    </a:lnTo>
                    <a:lnTo>
                      <a:pt x="3533" y="170"/>
                    </a:lnTo>
                    <a:lnTo>
                      <a:pt x="3533" y="167"/>
                    </a:lnTo>
                    <a:close/>
                    <a:moveTo>
                      <a:pt x="3975" y="127"/>
                    </a:moveTo>
                    <a:lnTo>
                      <a:pt x="3981" y="124"/>
                    </a:lnTo>
                    <a:lnTo>
                      <a:pt x="3995" y="153"/>
                    </a:lnTo>
                    <a:lnTo>
                      <a:pt x="3992" y="156"/>
                    </a:lnTo>
                    <a:lnTo>
                      <a:pt x="3975" y="127"/>
                    </a:lnTo>
                    <a:close/>
                    <a:moveTo>
                      <a:pt x="3597" y="139"/>
                    </a:moveTo>
                    <a:lnTo>
                      <a:pt x="3628" y="124"/>
                    </a:lnTo>
                    <a:lnTo>
                      <a:pt x="3628" y="130"/>
                    </a:lnTo>
                    <a:lnTo>
                      <a:pt x="3597" y="144"/>
                    </a:lnTo>
                    <a:lnTo>
                      <a:pt x="3597" y="139"/>
                    </a:lnTo>
                    <a:close/>
                    <a:moveTo>
                      <a:pt x="3660" y="113"/>
                    </a:moveTo>
                    <a:lnTo>
                      <a:pt x="3692" y="98"/>
                    </a:lnTo>
                    <a:lnTo>
                      <a:pt x="3692" y="104"/>
                    </a:lnTo>
                    <a:lnTo>
                      <a:pt x="3660" y="116"/>
                    </a:lnTo>
                    <a:lnTo>
                      <a:pt x="3660" y="113"/>
                    </a:lnTo>
                    <a:close/>
                    <a:moveTo>
                      <a:pt x="3943" y="64"/>
                    </a:moveTo>
                    <a:lnTo>
                      <a:pt x="3949" y="61"/>
                    </a:lnTo>
                    <a:lnTo>
                      <a:pt x="3966" y="92"/>
                    </a:lnTo>
                    <a:lnTo>
                      <a:pt x="3961" y="95"/>
                    </a:lnTo>
                    <a:lnTo>
                      <a:pt x="3943" y="64"/>
                    </a:lnTo>
                    <a:close/>
                    <a:moveTo>
                      <a:pt x="3724" y="84"/>
                    </a:moveTo>
                    <a:lnTo>
                      <a:pt x="3756" y="69"/>
                    </a:lnTo>
                    <a:lnTo>
                      <a:pt x="3756" y="75"/>
                    </a:lnTo>
                    <a:lnTo>
                      <a:pt x="3724" y="90"/>
                    </a:lnTo>
                    <a:lnTo>
                      <a:pt x="3724" y="84"/>
                    </a:lnTo>
                    <a:close/>
                    <a:moveTo>
                      <a:pt x="3787" y="58"/>
                    </a:moveTo>
                    <a:lnTo>
                      <a:pt x="3819" y="43"/>
                    </a:lnTo>
                    <a:lnTo>
                      <a:pt x="3819" y="49"/>
                    </a:lnTo>
                    <a:lnTo>
                      <a:pt x="3787" y="61"/>
                    </a:lnTo>
                    <a:lnTo>
                      <a:pt x="3787" y="58"/>
                    </a:lnTo>
                    <a:close/>
                    <a:moveTo>
                      <a:pt x="3851" y="29"/>
                    </a:moveTo>
                    <a:lnTo>
                      <a:pt x="3883" y="15"/>
                    </a:lnTo>
                    <a:lnTo>
                      <a:pt x="3883" y="20"/>
                    </a:lnTo>
                    <a:lnTo>
                      <a:pt x="3851" y="35"/>
                    </a:lnTo>
                    <a:lnTo>
                      <a:pt x="3851" y="29"/>
                    </a:lnTo>
                    <a:close/>
                    <a:moveTo>
                      <a:pt x="3917" y="6"/>
                    </a:moveTo>
                    <a:lnTo>
                      <a:pt x="3917" y="6"/>
                    </a:lnTo>
                    <a:lnTo>
                      <a:pt x="3914" y="3"/>
                    </a:lnTo>
                    <a:lnTo>
                      <a:pt x="3917" y="0"/>
                    </a:lnTo>
                    <a:lnTo>
                      <a:pt x="3935" y="29"/>
                    </a:lnTo>
                    <a:lnTo>
                      <a:pt x="3929" y="32"/>
                    </a:lnTo>
                    <a:lnTo>
                      <a:pt x="3917" y="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1033" name="Text Box 9"/>
          <p:cNvSpPr txBox="1">
            <a:spLocks noChangeArrowheads="1"/>
          </p:cNvSpPr>
          <p:nvPr userDrawn="1"/>
        </p:nvSpPr>
        <p:spPr bwMode="auto">
          <a:xfrm>
            <a:off x="370546" y="6383593"/>
            <a:ext cx="4314526" cy="32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8ED8F8"/>
                </a:solidFill>
                <a:effectLst/>
                <a:latin typeface="Tahoma" pitchFamily="34" charset="0"/>
              </a:rPr>
              <a:t>Address: 253 Main Street, #169, Matawan | Office: 732-591-9131 | Fax: 732-441-7344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8ED8F8"/>
                </a:solidFill>
                <a:effectLst/>
                <a:latin typeface="Tahoma" pitchFamily="34" charset="0"/>
              </a:rPr>
              <a:t>www.financialadvisor.com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6" name="Freeform 50"/>
          <p:cNvSpPr>
            <a:spLocks noEditPoints="1"/>
          </p:cNvSpPr>
          <p:nvPr userDrawn="1"/>
        </p:nvSpPr>
        <p:spPr bwMode="auto">
          <a:xfrm>
            <a:off x="5296300" y="-34737"/>
            <a:ext cx="5730" cy="6910388"/>
          </a:xfrm>
          <a:custGeom>
            <a:avLst/>
            <a:gdLst/>
            <a:ahLst/>
            <a:cxnLst>
              <a:cxn ang="0">
                <a:pos x="12" y="14814"/>
              </a:cxn>
              <a:cxn ang="0">
                <a:pos x="0" y="14459"/>
              </a:cxn>
              <a:cxn ang="0">
                <a:pos x="0" y="14388"/>
              </a:cxn>
              <a:cxn ang="0">
                <a:pos x="12" y="14105"/>
              </a:cxn>
              <a:cxn ang="0">
                <a:pos x="0" y="13750"/>
              </a:cxn>
              <a:cxn ang="0">
                <a:pos x="0" y="13679"/>
              </a:cxn>
              <a:cxn ang="0">
                <a:pos x="12" y="13396"/>
              </a:cxn>
              <a:cxn ang="0">
                <a:pos x="0" y="13042"/>
              </a:cxn>
              <a:cxn ang="0">
                <a:pos x="0" y="12971"/>
              </a:cxn>
              <a:cxn ang="0">
                <a:pos x="12" y="12687"/>
              </a:cxn>
              <a:cxn ang="0">
                <a:pos x="0" y="12333"/>
              </a:cxn>
              <a:cxn ang="0">
                <a:pos x="0" y="12262"/>
              </a:cxn>
              <a:cxn ang="0">
                <a:pos x="12" y="11978"/>
              </a:cxn>
              <a:cxn ang="0">
                <a:pos x="0" y="11624"/>
              </a:cxn>
              <a:cxn ang="0">
                <a:pos x="0" y="11553"/>
              </a:cxn>
              <a:cxn ang="0">
                <a:pos x="12" y="11270"/>
              </a:cxn>
              <a:cxn ang="0">
                <a:pos x="0" y="10915"/>
              </a:cxn>
              <a:cxn ang="0">
                <a:pos x="0" y="10844"/>
              </a:cxn>
              <a:cxn ang="0">
                <a:pos x="12" y="10561"/>
              </a:cxn>
              <a:cxn ang="0">
                <a:pos x="0" y="10206"/>
              </a:cxn>
              <a:cxn ang="0">
                <a:pos x="0" y="10136"/>
              </a:cxn>
              <a:cxn ang="0">
                <a:pos x="12" y="9852"/>
              </a:cxn>
              <a:cxn ang="0">
                <a:pos x="0" y="9498"/>
              </a:cxn>
              <a:cxn ang="0">
                <a:pos x="0" y="9427"/>
              </a:cxn>
              <a:cxn ang="0">
                <a:pos x="12" y="9143"/>
              </a:cxn>
              <a:cxn ang="0">
                <a:pos x="0" y="8789"/>
              </a:cxn>
              <a:cxn ang="0">
                <a:pos x="0" y="8718"/>
              </a:cxn>
              <a:cxn ang="0">
                <a:pos x="12" y="8434"/>
              </a:cxn>
              <a:cxn ang="0">
                <a:pos x="0" y="8080"/>
              </a:cxn>
              <a:cxn ang="0">
                <a:pos x="0" y="8009"/>
              </a:cxn>
              <a:cxn ang="0">
                <a:pos x="12" y="7726"/>
              </a:cxn>
              <a:cxn ang="0">
                <a:pos x="0" y="7371"/>
              </a:cxn>
              <a:cxn ang="0">
                <a:pos x="0" y="7300"/>
              </a:cxn>
              <a:cxn ang="0">
                <a:pos x="12" y="7017"/>
              </a:cxn>
              <a:cxn ang="0">
                <a:pos x="0" y="6663"/>
              </a:cxn>
              <a:cxn ang="0">
                <a:pos x="0" y="6592"/>
              </a:cxn>
              <a:cxn ang="0">
                <a:pos x="12" y="6308"/>
              </a:cxn>
              <a:cxn ang="0">
                <a:pos x="0" y="5954"/>
              </a:cxn>
              <a:cxn ang="0">
                <a:pos x="0" y="5883"/>
              </a:cxn>
              <a:cxn ang="0">
                <a:pos x="12" y="5599"/>
              </a:cxn>
              <a:cxn ang="0">
                <a:pos x="0" y="5245"/>
              </a:cxn>
              <a:cxn ang="0">
                <a:pos x="0" y="5174"/>
              </a:cxn>
              <a:cxn ang="0">
                <a:pos x="12" y="4891"/>
              </a:cxn>
              <a:cxn ang="0">
                <a:pos x="0" y="4536"/>
              </a:cxn>
              <a:cxn ang="0">
                <a:pos x="0" y="4465"/>
              </a:cxn>
              <a:cxn ang="0">
                <a:pos x="12" y="4182"/>
              </a:cxn>
              <a:cxn ang="0">
                <a:pos x="0" y="3827"/>
              </a:cxn>
              <a:cxn ang="0">
                <a:pos x="0" y="3757"/>
              </a:cxn>
              <a:cxn ang="0">
                <a:pos x="12" y="3473"/>
              </a:cxn>
              <a:cxn ang="0">
                <a:pos x="0" y="3119"/>
              </a:cxn>
              <a:cxn ang="0">
                <a:pos x="0" y="3048"/>
              </a:cxn>
              <a:cxn ang="0">
                <a:pos x="12" y="2764"/>
              </a:cxn>
              <a:cxn ang="0">
                <a:pos x="0" y="2410"/>
              </a:cxn>
              <a:cxn ang="0">
                <a:pos x="0" y="2339"/>
              </a:cxn>
              <a:cxn ang="0">
                <a:pos x="12" y="2055"/>
              </a:cxn>
              <a:cxn ang="0">
                <a:pos x="0" y="1701"/>
              </a:cxn>
              <a:cxn ang="0">
                <a:pos x="0" y="1630"/>
              </a:cxn>
              <a:cxn ang="0">
                <a:pos x="12" y="1347"/>
              </a:cxn>
              <a:cxn ang="0">
                <a:pos x="0" y="992"/>
              </a:cxn>
              <a:cxn ang="0">
                <a:pos x="0" y="921"/>
              </a:cxn>
              <a:cxn ang="0">
                <a:pos x="12" y="638"/>
              </a:cxn>
              <a:cxn ang="0">
                <a:pos x="0" y="284"/>
              </a:cxn>
              <a:cxn ang="0">
                <a:pos x="0" y="213"/>
              </a:cxn>
            </a:cxnLst>
            <a:rect l="0" t="0" r="r" b="b"/>
            <a:pathLst>
              <a:path w="12" h="14896">
                <a:moveTo>
                  <a:pt x="0" y="14896"/>
                </a:moveTo>
                <a:lnTo>
                  <a:pt x="0" y="14884"/>
                </a:lnTo>
                <a:lnTo>
                  <a:pt x="12" y="14884"/>
                </a:lnTo>
                <a:lnTo>
                  <a:pt x="12" y="14896"/>
                </a:lnTo>
                <a:lnTo>
                  <a:pt x="0" y="14896"/>
                </a:lnTo>
                <a:close/>
                <a:moveTo>
                  <a:pt x="0" y="14814"/>
                </a:moveTo>
                <a:lnTo>
                  <a:pt x="0" y="14743"/>
                </a:lnTo>
                <a:lnTo>
                  <a:pt x="12" y="14743"/>
                </a:lnTo>
                <a:lnTo>
                  <a:pt x="12" y="14814"/>
                </a:lnTo>
                <a:lnTo>
                  <a:pt x="0" y="14814"/>
                </a:lnTo>
                <a:close/>
                <a:moveTo>
                  <a:pt x="0" y="14672"/>
                </a:moveTo>
                <a:lnTo>
                  <a:pt x="0" y="14601"/>
                </a:lnTo>
                <a:lnTo>
                  <a:pt x="12" y="14601"/>
                </a:lnTo>
                <a:lnTo>
                  <a:pt x="12" y="14672"/>
                </a:lnTo>
                <a:lnTo>
                  <a:pt x="0" y="14672"/>
                </a:lnTo>
                <a:close/>
                <a:moveTo>
                  <a:pt x="0" y="14530"/>
                </a:moveTo>
                <a:lnTo>
                  <a:pt x="0" y="14459"/>
                </a:lnTo>
                <a:lnTo>
                  <a:pt x="12" y="14459"/>
                </a:lnTo>
                <a:lnTo>
                  <a:pt x="12" y="14530"/>
                </a:lnTo>
                <a:lnTo>
                  <a:pt x="0" y="14530"/>
                </a:lnTo>
                <a:close/>
                <a:moveTo>
                  <a:pt x="0" y="14388"/>
                </a:moveTo>
                <a:lnTo>
                  <a:pt x="0" y="14317"/>
                </a:lnTo>
                <a:lnTo>
                  <a:pt x="12" y="14317"/>
                </a:lnTo>
                <a:lnTo>
                  <a:pt x="12" y="14388"/>
                </a:lnTo>
                <a:lnTo>
                  <a:pt x="0" y="14388"/>
                </a:lnTo>
                <a:close/>
                <a:moveTo>
                  <a:pt x="0" y="14247"/>
                </a:moveTo>
                <a:lnTo>
                  <a:pt x="0" y="14176"/>
                </a:lnTo>
                <a:lnTo>
                  <a:pt x="12" y="14176"/>
                </a:lnTo>
                <a:lnTo>
                  <a:pt x="12" y="14247"/>
                </a:lnTo>
                <a:lnTo>
                  <a:pt x="0" y="14247"/>
                </a:lnTo>
                <a:close/>
                <a:moveTo>
                  <a:pt x="0" y="14105"/>
                </a:moveTo>
                <a:lnTo>
                  <a:pt x="0" y="14034"/>
                </a:lnTo>
                <a:lnTo>
                  <a:pt x="12" y="14034"/>
                </a:lnTo>
                <a:lnTo>
                  <a:pt x="12" y="14105"/>
                </a:lnTo>
                <a:lnTo>
                  <a:pt x="0" y="14105"/>
                </a:lnTo>
                <a:close/>
                <a:moveTo>
                  <a:pt x="0" y="13963"/>
                </a:moveTo>
                <a:lnTo>
                  <a:pt x="0" y="13892"/>
                </a:lnTo>
                <a:lnTo>
                  <a:pt x="12" y="13892"/>
                </a:lnTo>
                <a:lnTo>
                  <a:pt x="12" y="13963"/>
                </a:lnTo>
                <a:lnTo>
                  <a:pt x="0" y="13963"/>
                </a:lnTo>
                <a:close/>
                <a:moveTo>
                  <a:pt x="0" y="13821"/>
                </a:moveTo>
                <a:lnTo>
                  <a:pt x="0" y="13750"/>
                </a:lnTo>
                <a:lnTo>
                  <a:pt x="12" y="13750"/>
                </a:lnTo>
                <a:lnTo>
                  <a:pt x="12" y="13821"/>
                </a:lnTo>
                <a:lnTo>
                  <a:pt x="0" y="13821"/>
                </a:lnTo>
                <a:close/>
                <a:moveTo>
                  <a:pt x="0" y="13679"/>
                </a:moveTo>
                <a:lnTo>
                  <a:pt x="0" y="13609"/>
                </a:lnTo>
                <a:lnTo>
                  <a:pt x="12" y="13609"/>
                </a:lnTo>
                <a:lnTo>
                  <a:pt x="12" y="13679"/>
                </a:lnTo>
                <a:lnTo>
                  <a:pt x="0" y="13679"/>
                </a:lnTo>
                <a:close/>
                <a:moveTo>
                  <a:pt x="0" y="13538"/>
                </a:moveTo>
                <a:lnTo>
                  <a:pt x="0" y="13467"/>
                </a:lnTo>
                <a:lnTo>
                  <a:pt x="12" y="13467"/>
                </a:lnTo>
                <a:lnTo>
                  <a:pt x="12" y="13538"/>
                </a:lnTo>
                <a:lnTo>
                  <a:pt x="0" y="13538"/>
                </a:lnTo>
                <a:close/>
                <a:moveTo>
                  <a:pt x="0" y="13396"/>
                </a:moveTo>
                <a:lnTo>
                  <a:pt x="0" y="13325"/>
                </a:lnTo>
                <a:lnTo>
                  <a:pt x="12" y="13325"/>
                </a:lnTo>
                <a:lnTo>
                  <a:pt x="12" y="13396"/>
                </a:lnTo>
                <a:lnTo>
                  <a:pt x="0" y="13396"/>
                </a:lnTo>
                <a:close/>
                <a:moveTo>
                  <a:pt x="0" y="13254"/>
                </a:moveTo>
                <a:lnTo>
                  <a:pt x="0" y="13183"/>
                </a:lnTo>
                <a:lnTo>
                  <a:pt x="12" y="13183"/>
                </a:lnTo>
                <a:lnTo>
                  <a:pt x="12" y="13254"/>
                </a:lnTo>
                <a:lnTo>
                  <a:pt x="0" y="13254"/>
                </a:lnTo>
                <a:close/>
                <a:moveTo>
                  <a:pt x="0" y="13112"/>
                </a:moveTo>
                <a:lnTo>
                  <a:pt x="0" y="13042"/>
                </a:lnTo>
                <a:lnTo>
                  <a:pt x="12" y="13042"/>
                </a:lnTo>
                <a:lnTo>
                  <a:pt x="12" y="13112"/>
                </a:lnTo>
                <a:lnTo>
                  <a:pt x="0" y="13112"/>
                </a:lnTo>
                <a:close/>
                <a:moveTo>
                  <a:pt x="0" y="12971"/>
                </a:moveTo>
                <a:lnTo>
                  <a:pt x="0" y="12900"/>
                </a:lnTo>
                <a:lnTo>
                  <a:pt x="12" y="12900"/>
                </a:lnTo>
                <a:lnTo>
                  <a:pt x="12" y="12971"/>
                </a:lnTo>
                <a:lnTo>
                  <a:pt x="0" y="12971"/>
                </a:lnTo>
                <a:close/>
                <a:moveTo>
                  <a:pt x="0" y="12829"/>
                </a:moveTo>
                <a:lnTo>
                  <a:pt x="0" y="12758"/>
                </a:lnTo>
                <a:lnTo>
                  <a:pt x="12" y="12758"/>
                </a:lnTo>
                <a:lnTo>
                  <a:pt x="12" y="12829"/>
                </a:lnTo>
                <a:lnTo>
                  <a:pt x="0" y="12829"/>
                </a:lnTo>
                <a:close/>
                <a:moveTo>
                  <a:pt x="0" y="12687"/>
                </a:moveTo>
                <a:lnTo>
                  <a:pt x="0" y="12616"/>
                </a:lnTo>
                <a:lnTo>
                  <a:pt x="12" y="12616"/>
                </a:lnTo>
                <a:lnTo>
                  <a:pt x="12" y="12687"/>
                </a:lnTo>
                <a:lnTo>
                  <a:pt x="0" y="12687"/>
                </a:lnTo>
                <a:close/>
                <a:moveTo>
                  <a:pt x="0" y="12545"/>
                </a:moveTo>
                <a:lnTo>
                  <a:pt x="0" y="12475"/>
                </a:lnTo>
                <a:lnTo>
                  <a:pt x="12" y="12475"/>
                </a:lnTo>
                <a:lnTo>
                  <a:pt x="12" y="12545"/>
                </a:lnTo>
                <a:lnTo>
                  <a:pt x="0" y="12545"/>
                </a:lnTo>
                <a:close/>
                <a:moveTo>
                  <a:pt x="0" y="12404"/>
                </a:moveTo>
                <a:lnTo>
                  <a:pt x="0" y="12333"/>
                </a:lnTo>
                <a:lnTo>
                  <a:pt x="12" y="12333"/>
                </a:lnTo>
                <a:lnTo>
                  <a:pt x="12" y="12404"/>
                </a:lnTo>
                <a:lnTo>
                  <a:pt x="0" y="12404"/>
                </a:lnTo>
                <a:close/>
                <a:moveTo>
                  <a:pt x="0" y="12262"/>
                </a:moveTo>
                <a:lnTo>
                  <a:pt x="0" y="12191"/>
                </a:lnTo>
                <a:lnTo>
                  <a:pt x="12" y="12191"/>
                </a:lnTo>
                <a:lnTo>
                  <a:pt x="12" y="12262"/>
                </a:lnTo>
                <a:lnTo>
                  <a:pt x="0" y="12262"/>
                </a:lnTo>
                <a:close/>
                <a:moveTo>
                  <a:pt x="0" y="12120"/>
                </a:moveTo>
                <a:lnTo>
                  <a:pt x="0" y="12049"/>
                </a:lnTo>
                <a:lnTo>
                  <a:pt x="12" y="12049"/>
                </a:lnTo>
                <a:lnTo>
                  <a:pt x="12" y="12120"/>
                </a:lnTo>
                <a:lnTo>
                  <a:pt x="0" y="12120"/>
                </a:lnTo>
                <a:close/>
                <a:moveTo>
                  <a:pt x="0" y="11978"/>
                </a:moveTo>
                <a:lnTo>
                  <a:pt x="0" y="11908"/>
                </a:lnTo>
                <a:lnTo>
                  <a:pt x="12" y="11908"/>
                </a:lnTo>
                <a:lnTo>
                  <a:pt x="12" y="11978"/>
                </a:lnTo>
                <a:lnTo>
                  <a:pt x="0" y="11978"/>
                </a:lnTo>
                <a:close/>
                <a:moveTo>
                  <a:pt x="0" y="11837"/>
                </a:moveTo>
                <a:lnTo>
                  <a:pt x="0" y="11766"/>
                </a:lnTo>
                <a:lnTo>
                  <a:pt x="12" y="11766"/>
                </a:lnTo>
                <a:lnTo>
                  <a:pt x="12" y="11837"/>
                </a:lnTo>
                <a:lnTo>
                  <a:pt x="0" y="11837"/>
                </a:lnTo>
                <a:close/>
                <a:moveTo>
                  <a:pt x="0" y="11695"/>
                </a:moveTo>
                <a:lnTo>
                  <a:pt x="0" y="11624"/>
                </a:lnTo>
                <a:lnTo>
                  <a:pt x="12" y="11624"/>
                </a:lnTo>
                <a:lnTo>
                  <a:pt x="12" y="11695"/>
                </a:lnTo>
                <a:lnTo>
                  <a:pt x="0" y="11695"/>
                </a:lnTo>
                <a:close/>
                <a:moveTo>
                  <a:pt x="0" y="11553"/>
                </a:moveTo>
                <a:lnTo>
                  <a:pt x="0" y="11482"/>
                </a:lnTo>
                <a:lnTo>
                  <a:pt x="12" y="11482"/>
                </a:lnTo>
                <a:lnTo>
                  <a:pt x="12" y="11553"/>
                </a:lnTo>
                <a:lnTo>
                  <a:pt x="0" y="11553"/>
                </a:lnTo>
                <a:close/>
                <a:moveTo>
                  <a:pt x="0" y="11411"/>
                </a:moveTo>
                <a:lnTo>
                  <a:pt x="0" y="11341"/>
                </a:lnTo>
                <a:lnTo>
                  <a:pt x="12" y="11341"/>
                </a:lnTo>
                <a:lnTo>
                  <a:pt x="12" y="11411"/>
                </a:lnTo>
                <a:lnTo>
                  <a:pt x="0" y="11411"/>
                </a:lnTo>
                <a:close/>
                <a:moveTo>
                  <a:pt x="0" y="11270"/>
                </a:moveTo>
                <a:lnTo>
                  <a:pt x="0" y="11199"/>
                </a:lnTo>
                <a:lnTo>
                  <a:pt x="12" y="11199"/>
                </a:lnTo>
                <a:lnTo>
                  <a:pt x="12" y="11270"/>
                </a:lnTo>
                <a:lnTo>
                  <a:pt x="0" y="11270"/>
                </a:lnTo>
                <a:close/>
                <a:moveTo>
                  <a:pt x="0" y="11128"/>
                </a:moveTo>
                <a:lnTo>
                  <a:pt x="0" y="11057"/>
                </a:lnTo>
                <a:lnTo>
                  <a:pt x="12" y="11057"/>
                </a:lnTo>
                <a:lnTo>
                  <a:pt x="12" y="11128"/>
                </a:lnTo>
                <a:lnTo>
                  <a:pt x="0" y="11128"/>
                </a:lnTo>
                <a:close/>
                <a:moveTo>
                  <a:pt x="0" y="10986"/>
                </a:moveTo>
                <a:lnTo>
                  <a:pt x="0" y="10915"/>
                </a:lnTo>
                <a:lnTo>
                  <a:pt x="12" y="10915"/>
                </a:lnTo>
                <a:lnTo>
                  <a:pt x="12" y="10986"/>
                </a:lnTo>
                <a:lnTo>
                  <a:pt x="0" y="10986"/>
                </a:lnTo>
                <a:close/>
                <a:moveTo>
                  <a:pt x="0" y="10844"/>
                </a:moveTo>
                <a:lnTo>
                  <a:pt x="0" y="10773"/>
                </a:lnTo>
                <a:lnTo>
                  <a:pt x="12" y="10773"/>
                </a:lnTo>
                <a:lnTo>
                  <a:pt x="12" y="10844"/>
                </a:lnTo>
                <a:lnTo>
                  <a:pt x="0" y="10844"/>
                </a:lnTo>
                <a:close/>
                <a:moveTo>
                  <a:pt x="0" y="10703"/>
                </a:moveTo>
                <a:lnTo>
                  <a:pt x="0" y="10632"/>
                </a:lnTo>
                <a:lnTo>
                  <a:pt x="12" y="10632"/>
                </a:lnTo>
                <a:lnTo>
                  <a:pt x="12" y="10703"/>
                </a:lnTo>
                <a:lnTo>
                  <a:pt x="0" y="10703"/>
                </a:lnTo>
                <a:close/>
                <a:moveTo>
                  <a:pt x="0" y="10561"/>
                </a:moveTo>
                <a:lnTo>
                  <a:pt x="0" y="10490"/>
                </a:lnTo>
                <a:lnTo>
                  <a:pt x="12" y="10490"/>
                </a:lnTo>
                <a:lnTo>
                  <a:pt x="12" y="10561"/>
                </a:lnTo>
                <a:lnTo>
                  <a:pt x="0" y="10561"/>
                </a:lnTo>
                <a:close/>
                <a:moveTo>
                  <a:pt x="0" y="10419"/>
                </a:moveTo>
                <a:lnTo>
                  <a:pt x="0" y="10348"/>
                </a:lnTo>
                <a:lnTo>
                  <a:pt x="12" y="10348"/>
                </a:lnTo>
                <a:lnTo>
                  <a:pt x="12" y="10419"/>
                </a:lnTo>
                <a:lnTo>
                  <a:pt x="0" y="10419"/>
                </a:lnTo>
                <a:close/>
                <a:moveTo>
                  <a:pt x="0" y="10277"/>
                </a:moveTo>
                <a:lnTo>
                  <a:pt x="0" y="10206"/>
                </a:lnTo>
                <a:lnTo>
                  <a:pt x="12" y="10206"/>
                </a:lnTo>
                <a:lnTo>
                  <a:pt x="12" y="10277"/>
                </a:lnTo>
                <a:lnTo>
                  <a:pt x="0" y="10277"/>
                </a:lnTo>
                <a:close/>
                <a:moveTo>
                  <a:pt x="0" y="10136"/>
                </a:moveTo>
                <a:lnTo>
                  <a:pt x="0" y="10065"/>
                </a:lnTo>
                <a:lnTo>
                  <a:pt x="12" y="10065"/>
                </a:lnTo>
                <a:lnTo>
                  <a:pt x="12" y="10136"/>
                </a:lnTo>
                <a:lnTo>
                  <a:pt x="0" y="10136"/>
                </a:lnTo>
                <a:close/>
                <a:moveTo>
                  <a:pt x="0" y="9994"/>
                </a:moveTo>
                <a:lnTo>
                  <a:pt x="0" y="9923"/>
                </a:lnTo>
                <a:lnTo>
                  <a:pt x="12" y="9923"/>
                </a:lnTo>
                <a:lnTo>
                  <a:pt x="12" y="9994"/>
                </a:lnTo>
                <a:lnTo>
                  <a:pt x="0" y="9994"/>
                </a:lnTo>
                <a:close/>
                <a:moveTo>
                  <a:pt x="0" y="9852"/>
                </a:moveTo>
                <a:lnTo>
                  <a:pt x="0" y="9781"/>
                </a:lnTo>
                <a:lnTo>
                  <a:pt x="12" y="9781"/>
                </a:lnTo>
                <a:lnTo>
                  <a:pt x="12" y="9852"/>
                </a:lnTo>
                <a:lnTo>
                  <a:pt x="0" y="9852"/>
                </a:lnTo>
                <a:close/>
                <a:moveTo>
                  <a:pt x="0" y="9710"/>
                </a:moveTo>
                <a:lnTo>
                  <a:pt x="0" y="9639"/>
                </a:lnTo>
                <a:lnTo>
                  <a:pt x="12" y="9639"/>
                </a:lnTo>
                <a:lnTo>
                  <a:pt x="12" y="9710"/>
                </a:lnTo>
                <a:lnTo>
                  <a:pt x="0" y="9710"/>
                </a:lnTo>
                <a:close/>
                <a:moveTo>
                  <a:pt x="0" y="9569"/>
                </a:moveTo>
                <a:lnTo>
                  <a:pt x="0" y="9498"/>
                </a:lnTo>
                <a:lnTo>
                  <a:pt x="12" y="9498"/>
                </a:lnTo>
                <a:lnTo>
                  <a:pt x="12" y="9569"/>
                </a:lnTo>
                <a:lnTo>
                  <a:pt x="0" y="9569"/>
                </a:lnTo>
                <a:close/>
                <a:moveTo>
                  <a:pt x="0" y="9427"/>
                </a:moveTo>
                <a:lnTo>
                  <a:pt x="0" y="9356"/>
                </a:lnTo>
                <a:lnTo>
                  <a:pt x="12" y="9356"/>
                </a:lnTo>
                <a:lnTo>
                  <a:pt x="12" y="9427"/>
                </a:lnTo>
                <a:lnTo>
                  <a:pt x="0" y="9427"/>
                </a:lnTo>
                <a:close/>
                <a:moveTo>
                  <a:pt x="0" y="9285"/>
                </a:moveTo>
                <a:lnTo>
                  <a:pt x="0" y="9214"/>
                </a:lnTo>
                <a:lnTo>
                  <a:pt x="12" y="9214"/>
                </a:lnTo>
                <a:lnTo>
                  <a:pt x="12" y="9285"/>
                </a:lnTo>
                <a:lnTo>
                  <a:pt x="0" y="9285"/>
                </a:lnTo>
                <a:close/>
                <a:moveTo>
                  <a:pt x="0" y="9143"/>
                </a:moveTo>
                <a:lnTo>
                  <a:pt x="0" y="9072"/>
                </a:lnTo>
                <a:lnTo>
                  <a:pt x="12" y="9072"/>
                </a:lnTo>
                <a:lnTo>
                  <a:pt x="12" y="9143"/>
                </a:lnTo>
                <a:lnTo>
                  <a:pt x="0" y="9143"/>
                </a:lnTo>
                <a:close/>
                <a:moveTo>
                  <a:pt x="0" y="9002"/>
                </a:moveTo>
                <a:lnTo>
                  <a:pt x="0" y="8931"/>
                </a:lnTo>
                <a:lnTo>
                  <a:pt x="12" y="8931"/>
                </a:lnTo>
                <a:lnTo>
                  <a:pt x="12" y="9002"/>
                </a:lnTo>
                <a:lnTo>
                  <a:pt x="0" y="9002"/>
                </a:lnTo>
                <a:close/>
                <a:moveTo>
                  <a:pt x="0" y="8860"/>
                </a:moveTo>
                <a:lnTo>
                  <a:pt x="0" y="8789"/>
                </a:lnTo>
                <a:lnTo>
                  <a:pt x="12" y="8789"/>
                </a:lnTo>
                <a:lnTo>
                  <a:pt x="12" y="8860"/>
                </a:lnTo>
                <a:lnTo>
                  <a:pt x="0" y="8860"/>
                </a:lnTo>
                <a:close/>
                <a:moveTo>
                  <a:pt x="0" y="8718"/>
                </a:moveTo>
                <a:lnTo>
                  <a:pt x="0" y="8647"/>
                </a:lnTo>
                <a:lnTo>
                  <a:pt x="12" y="8647"/>
                </a:lnTo>
                <a:lnTo>
                  <a:pt x="12" y="8718"/>
                </a:lnTo>
                <a:lnTo>
                  <a:pt x="0" y="8718"/>
                </a:lnTo>
                <a:close/>
                <a:moveTo>
                  <a:pt x="0" y="8576"/>
                </a:moveTo>
                <a:lnTo>
                  <a:pt x="0" y="8505"/>
                </a:lnTo>
                <a:lnTo>
                  <a:pt x="12" y="8505"/>
                </a:lnTo>
                <a:lnTo>
                  <a:pt x="12" y="8576"/>
                </a:lnTo>
                <a:lnTo>
                  <a:pt x="0" y="8576"/>
                </a:lnTo>
                <a:close/>
                <a:moveTo>
                  <a:pt x="0" y="8434"/>
                </a:moveTo>
                <a:lnTo>
                  <a:pt x="0" y="8364"/>
                </a:lnTo>
                <a:lnTo>
                  <a:pt x="12" y="8364"/>
                </a:lnTo>
                <a:lnTo>
                  <a:pt x="12" y="8434"/>
                </a:lnTo>
                <a:lnTo>
                  <a:pt x="0" y="8434"/>
                </a:lnTo>
                <a:close/>
                <a:moveTo>
                  <a:pt x="0" y="8293"/>
                </a:moveTo>
                <a:lnTo>
                  <a:pt x="0" y="8222"/>
                </a:lnTo>
                <a:lnTo>
                  <a:pt x="12" y="8222"/>
                </a:lnTo>
                <a:lnTo>
                  <a:pt x="12" y="8293"/>
                </a:lnTo>
                <a:lnTo>
                  <a:pt x="0" y="8293"/>
                </a:lnTo>
                <a:close/>
                <a:moveTo>
                  <a:pt x="0" y="8151"/>
                </a:moveTo>
                <a:lnTo>
                  <a:pt x="0" y="8080"/>
                </a:lnTo>
                <a:lnTo>
                  <a:pt x="12" y="8080"/>
                </a:lnTo>
                <a:lnTo>
                  <a:pt x="12" y="8151"/>
                </a:lnTo>
                <a:lnTo>
                  <a:pt x="0" y="8151"/>
                </a:lnTo>
                <a:close/>
                <a:moveTo>
                  <a:pt x="0" y="8009"/>
                </a:moveTo>
                <a:lnTo>
                  <a:pt x="0" y="7938"/>
                </a:lnTo>
                <a:lnTo>
                  <a:pt x="12" y="7938"/>
                </a:lnTo>
                <a:lnTo>
                  <a:pt x="12" y="8009"/>
                </a:lnTo>
                <a:lnTo>
                  <a:pt x="0" y="8009"/>
                </a:lnTo>
                <a:close/>
                <a:moveTo>
                  <a:pt x="0" y="7867"/>
                </a:moveTo>
                <a:lnTo>
                  <a:pt x="0" y="7797"/>
                </a:lnTo>
                <a:lnTo>
                  <a:pt x="12" y="7797"/>
                </a:lnTo>
                <a:lnTo>
                  <a:pt x="12" y="7867"/>
                </a:lnTo>
                <a:lnTo>
                  <a:pt x="0" y="7867"/>
                </a:lnTo>
                <a:close/>
                <a:moveTo>
                  <a:pt x="0" y="7726"/>
                </a:moveTo>
                <a:lnTo>
                  <a:pt x="0" y="7655"/>
                </a:lnTo>
                <a:lnTo>
                  <a:pt x="12" y="7655"/>
                </a:lnTo>
                <a:lnTo>
                  <a:pt x="12" y="7726"/>
                </a:lnTo>
                <a:lnTo>
                  <a:pt x="0" y="7726"/>
                </a:lnTo>
                <a:close/>
                <a:moveTo>
                  <a:pt x="0" y="7584"/>
                </a:moveTo>
                <a:lnTo>
                  <a:pt x="0" y="7513"/>
                </a:lnTo>
                <a:lnTo>
                  <a:pt x="12" y="7513"/>
                </a:lnTo>
                <a:lnTo>
                  <a:pt x="12" y="7584"/>
                </a:lnTo>
                <a:lnTo>
                  <a:pt x="0" y="7584"/>
                </a:lnTo>
                <a:close/>
                <a:moveTo>
                  <a:pt x="0" y="7442"/>
                </a:moveTo>
                <a:lnTo>
                  <a:pt x="0" y="7371"/>
                </a:lnTo>
                <a:lnTo>
                  <a:pt x="12" y="7371"/>
                </a:lnTo>
                <a:lnTo>
                  <a:pt x="12" y="7442"/>
                </a:lnTo>
                <a:lnTo>
                  <a:pt x="0" y="7442"/>
                </a:lnTo>
                <a:close/>
                <a:moveTo>
                  <a:pt x="0" y="7300"/>
                </a:moveTo>
                <a:lnTo>
                  <a:pt x="0" y="7230"/>
                </a:lnTo>
                <a:lnTo>
                  <a:pt x="12" y="7230"/>
                </a:lnTo>
                <a:lnTo>
                  <a:pt x="12" y="7300"/>
                </a:lnTo>
                <a:lnTo>
                  <a:pt x="0" y="7300"/>
                </a:lnTo>
                <a:close/>
                <a:moveTo>
                  <a:pt x="0" y="7159"/>
                </a:moveTo>
                <a:lnTo>
                  <a:pt x="0" y="7088"/>
                </a:lnTo>
                <a:lnTo>
                  <a:pt x="12" y="7088"/>
                </a:lnTo>
                <a:lnTo>
                  <a:pt x="12" y="7159"/>
                </a:lnTo>
                <a:lnTo>
                  <a:pt x="0" y="7159"/>
                </a:lnTo>
                <a:close/>
                <a:moveTo>
                  <a:pt x="0" y="7017"/>
                </a:moveTo>
                <a:lnTo>
                  <a:pt x="0" y="6946"/>
                </a:lnTo>
                <a:lnTo>
                  <a:pt x="12" y="6946"/>
                </a:lnTo>
                <a:lnTo>
                  <a:pt x="12" y="7017"/>
                </a:lnTo>
                <a:lnTo>
                  <a:pt x="0" y="7017"/>
                </a:lnTo>
                <a:close/>
                <a:moveTo>
                  <a:pt x="0" y="6875"/>
                </a:moveTo>
                <a:lnTo>
                  <a:pt x="0" y="6804"/>
                </a:lnTo>
                <a:lnTo>
                  <a:pt x="12" y="6804"/>
                </a:lnTo>
                <a:lnTo>
                  <a:pt x="12" y="6875"/>
                </a:lnTo>
                <a:lnTo>
                  <a:pt x="0" y="6875"/>
                </a:lnTo>
                <a:close/>
                <a:moveTo>
                  <a:pt x="0" y="6733"/>
                </a:moveTo>
                <a:lnTo>
                  <a:pt x="0" y="6663"/>
                </a:lnTo>
                <a:lnTo>
                  <a:pt x="12" y="6663"/>
                </a:lnTo>
                <a:lnTo>
                  <a:pt x="12" y="6733"/>
                </a:lnTo>
                <a:lnTo>
                  <a:pt x="0" y="6733"/>
                </a:lnTo>
                <a:close/>
                <a:moveTo>
                  <a:pt x="0" y="6592"/>
                </a:moveTo>
                <a:lnTo>
                  <a:pt x="0" y="6521"/>
                </a:lnTo>
                <a:lnTo>
                  <a:pt x="12" y="6521"/>
                </a:lnTo>
                <a:lnTo>
                  <a:pt x="12" y="6592"/>
                </a:lnTo>
                <a:lnTo>
                  <a:pt x="0" y="6592"/>
                </a:lnTo>
                <a:close/>
                <a:moveTo>
                  <a:pt x="0" y="6450"/>
                </a:moveTo>
                <a:lnTo>
                  <a:pt x="0" y="6379"/>
                </a:lnTo>
                <a:lnTo>
                  <a:pt x="12" y="6379"/>
                </a:lnTo>
                <a:lnTo>
                  <a:pt x="12" y="6450"/>
                </a:lnTo>
                <a:lnTo>
                  <a:pt x="0" y="6450"/>
                </a:lnTo>
                <a:close/>
                <a:moveTo>
                  <a:pt x="0" y="6308"/>
                </a:moveTo>
                <a:lnTo>
                  <a:pt x="0" y="6237"/>
                </a:lnTo>
                <a:lnTo>
                  <a:pt x="12" y="6237"/>
                </a:lnTo>
                <a:lnTo>
                  <a:pt x="12" y="6308"/>
                </a:lnTo>
                <a:lnTo>
                  <a:pt x="0" y="6308"/>
                </a:lnTo>
                <a:close/>
                <a:moveTo>
                  <a:pt x="0" y="6166"/>
                </a:moveTo>
                <a:lnTo>
                  <a:pt x="0" y="6096"/>
                </a:lnTo>
                <a:lnTo>
                  <a:pt x="12" y="6096"/>
                </a:lnTo>
                <a:lnTo>
                  <a:pt x="12" y="6166"/>
                </a:lnTo>
                <a:lnTo>
                  <a:pt x="0" y="6166"/>
                </a:lnTo>
                <a:close/>
                <a:moveTo>
                  <a:pt x="0" y="6025"/>
                </a:moveTo>
                <a:lnTo>
                  <a:pt x="0" y="5954"/>
                </a:lnTo>
                <a:lnTo>
                  <a:pt x="12" y="5954"/>
                </a:lnTo>
                <a:lnTo>
                  <a:pt x="12" y="6025"/>
                </a:lnTo>
                <a:lnTo>
                  <a:pt x="0" y="6025"/>
                </a:lnTo>
                <a:close/>
                <a:moveTo>
                  <a:pt x="0" y="5883"/>
                </a:moveTo>
                <a:lnTo>
                  <a:pt x="0" y="5812"/>
                </a:lnTo>
                <a:lnTo>
                  <a:pt x="12" y="5812"/>
                </a:lnTo>
                <a:lnTo>
                  <a:pt x="12" y="5883"/>
                </a:lnTo>
                <a:lnTo>
                  <a:pt x="0" y="5883"/>
                </a:lnTo>
                <a:close/>
                <a:moveTo>
                  <a:pt x="0" y="5741"/>
                </a:moveTo>
                <a:lnTo>
                  <a:pt x="0" y="5670"/>
                </a:lnTo>
                <a:lnTo>
                  <a:pt x="12" y="5670"/>
                </a:lnTo>
                <a:lnTo>
                  <a:pt x="12" y="5741"/>
                </a:lnTo>
                <a:lnTo>
                  <a:pt x="0" y="5741"/>
                </a:lnTo>
                <a:close/>
                <a:moveTo>
                  <a:pt x="0" y="5599"/>
                </a:moveTo>
                <a:lnTo>
                  <a:pt x="0" y="5528"/>
                </a:lnTo>
                <a:lnTo>
                  <a:pt x="12" y="5528"/>
                </a:lnTo>
                <a:lnTo>
                  <a:pt x="12" y="5599"/>
                </a:lnTo>
                <a:lnTo>
                  <a:pt x="0" y="5599"/>
                </a:lnTo>
                <a:close/>
                <a:moveTo>
                  <a:pt x="0" y="5458"/>
                </a:moveTo>
                <a:lnTo>
                  <a:pt x="0" y="5387"/>
                </a:lnTo>
                <a:lnTo>
                  <a:pt x="12" y="5387"/>
                </a:lnTo>
                <a:lnTo>
                  <a:pt x="12" y="5458"/>
                </a:lnTo>
                <a:lnTo>
                  <a:pt x="0" y="5458"/>
                </a:lnTo>
                <a:close/>
                <a:moveTo>
                  <a:pt x="0" y="5316"/>
                </a:moveTo>
                <a:lnTo>
                  <a:pt x="0" y="5245"/>
                </a:lnTo>
                <a:lnTo>
                  <a:pt x="12" y="5245"/>
                </a:lnTo>
                <a:lnTo>
                  <a:pt x="12" y="5316"/>
                </a:lnTo>
                <a:lnTo>
                  <a:pt x="0" y="5316"/>
                </a:lnTo>
                <a:close/>
                <a:moveTo>
                  <a:pt x="0" y="5174"/>
                </a:moveTo>
                <a:lnTo>
                  <a:pt x="0" y="5103"/>
                </a:lnTo>
                <a:lnTo>
                  <a:pt x="12" y="5103"/>
                </a:lnTo>
                <a:lnTo>
                  <a:pt x="12" y="5174"/>
                </a:lnTo>
                <a:lnTo>
                  <a:pt x="0" y="5174"/>
                </a:lnTo>
                <a:close/>
                <a:moveTo>
                  <a:pt x="0" y="5032"/>
                </a:moveTo>
                <a:lnTo>
                  <a:pt x="0" y="4961"/>
                </a:lnTo>
                <a:lnTo>
                  <a:pt x="12" y="4961"/>
                </a:lnTo>
                <a:lnTo>
                  <a:pt x="12" y="5032"/>
                </a:lnTo>
                <a:lnTo>
                  <a:pt x="0" y="5032"/>
                </a:lnTo>
                <a:close/>
                <a:moveTo>
                  <a:pt x="0" y="4891"/>
                </a:moveTo>
                <a:lnTo>
                  <a:pt x="0" y="4820"/>
                </a:lnTo>
                <a:lnTo>
                  <a:pt x="12" y="4820"/>
                </a:lnTo>
                <a:lnTo>
                  <a:pt x="12" y="4891"/>
                </a:lnTo>
                <a:lnTo>
                  <a:pt x="0" y="4891"/>
                </a:lnTo>
                <a:close/>
                <a:moveTo>
                  <a:pt x="0" y="4749"/>
                </a:moveTo>
                <a:lnTo>
                  <a:pt x="0" y="4678"/>
                </a:lnTo>
                <a:lnTo>
                  <a:pt x="12" y="4678"/>
                </a:lnTo>
                <a:lnTo>
                  <a:pt x="12" y="4749"/>
                </a:lnTo>
                <a:lnTo>
                  <a:pt x="0" y="4749"/>
                </a:lnTo>
                <a:close/>
                <a:moveTo>
                  <a:pt x="0" y="4607"/>
                </a:moveTo>
                <a:lnTo>
                  <a:pt x="0" y="4536"/>
                </a:lnTo>
                <a:lnTo>
                  <a:pt x="12" y="4536"/>
                </a:lnTo>
                <a:lnTo>
                  <a:pt x="12" y="4607"/>
                </a:lnTo>
                <a:lnTo>
                  <a:pt x="0" y="4607"/>
                </a:lnTo>
                <a:close/>
                <a:moveTo>
                  <a:pt x="0" y="4465"/>
                </a:moveTo>
                <a:lnTo>
                  <a:pt x="0" y="4394"/>
                </a:lnTo>
                <a:lnTo>
                  <a:pt x="12" y="4394"/>
                </a:lnTo>
                <a:lnTo>
                  <a:pt x="12" y="4465"/>
                </a:lnTo>
                <a:lnTo>
                  <a:pt x="0" y="4465"/>
                </a:lnTo>
                <a:close/>
                <a:moveTo>
                  <a:pt x="0" y="4324"/>
                </a:moveTo>
                <a:lnTo>
                  <a:pt x="0" y="4253"/>
                </a:lnTo>
                <a:lnTo>
                  <a:pt x="12" y="4253"/>
                </a:lnTo>
                <a:lnTo>
                  <a:pt x="12" y="4324"/>
                </a:lnTo>
                <a:lnTo>
                  <a:pt x="0" y="4324"/>
                </a:lnTo>
                <a:close/>
                <a:moveTo>
                  <a:pt x="0" y="4182"/>
                </a:moveTo>
                <a:lnTo>
                  <a:pt x="0" y="4111"/>
                </a:lnTo>
                <a:lnTo>
                  <a:pt x="12" y="4111"/>
                </a:lnTo>
                <a:lnTo>
                  <a:pt x="12" y="4182"/>
                </a:lnTo>
                <a:lnTo>
                  <a:pt x="0" y="4182"/>
                </a:lnTo>
                <a:close/>
                <a:moveTo>
                  <a:pt x="0" y="4040"/>
                </a:moveTo>
                <a:lnTo>
                  <a:pt x="0" y="3969"/>
                </a:lnTo>
                <a:lnTo>
                  <a:pt x="12" y="3969"/>
                </a:lnTo>
                <a:lnTo>
                  <a:pt x="12" y="4040"/>
                </a:lnTo>
                <a:lnTo>
                  <a:pt x="0" y="4040"/>
                </a:lnTo>
                <a:close/>
                <a:moveTo>
                  <a:pt x="0" y="3898"/>
                </a:moveTo>
                <a:lnTo>
                  <a:pt x="0" y="3827"/>
                </a:lnTo>
                <a:lnTo>
                  <a:pt x="12" y="3827"/>
                </a:lnTo>
                <a:lnTo>
                  <a:pt x="12" y="3898"/>
                </a:lnTo>
                <a:lnTo>
                  <a:pt x="0" y="3898"/>
                </a:lnTo>
                <a:close/>
                <a:moveTo>
                  <a:pt x="0" y="3757"/>
                </a:moveTo>
                <a:lnTo>
                  <a:pt x="0" y="3686"/>
                </a:lnTo>
                <a:lnTo>
                  <a:pt x="12" y="3686"/>
                </a:lnTo>
                <a:lnTo>
                  <a:pt x="12" y="3757"/>
                </a:lnTo>
                <a:lnTo>
                  <a:pt x="0" y="3757"/>
                </a:lnTo>
                <a:close/>
                <a:moveTo>
                  <a:pt x="0" y="3615"/>
                </a:moveTo>
                <a:lnTo>
                  <a:pt x="0" y="3544"/>
                </a:lnTo>
                <a:lnTo>
                  <a:pt x="12" y="3544"/>
                </a:lnTo>
                <a:lnTo>
                  <a:pt x="12" y="3615"/>
                </a:lnTo>
                <a:lnTo>
                  <a:pt x="0" y="3615"/>
                </a:lnTo>
                <a:close/>
                <a:moveTo>
                  <a:pt x="0" y="3473"/>
                </a:moveTo>
                <a:lnTo>
                  <a:pt x="0" y="3402"/>
                </a:lnTo>
                <a:lnTo>
                  <a:pt x="12" y="3402"/>
                </a:lnTo>
                <a:lnTo>
                  <a:pt x="12" y="3473"/>
                </a:lnTo>
                <a:lnTo>
                  <a:pt x="0" y="3473"/>
                </a:lnTo>
                <a:close/>
                <a:moveTo>
                  <a:pt x="0" y="3331"/>
                </a:moveTo>
                <a:lnTo>
                  <a:pt x="0" y="3260"/>
                </a:lnTo>
                <a:lnTo>
                  <a:pt x="12" y="3260"/>
                </a:lnTo>
                <a:lnTo>
                  <a:pt x="12" y="3331"/>
                </a:lnTo>
                <a:lnTo>
                  <a:pt x="0" y="3331"/>
                </a:lnTo>
                <a:close/>
                <a:moveTo>
                  <a:pt x="0" y="3190"/>
                </a:moveTo>
                <a:lnTo>
                  <a:pt x="0" y="3119"/>
                </a:lnTo>
                <a:lnTo>
                  <a:pt x="12" y="3119"/>
                </a:lnTo>
                <a:lnTo>
                  <a:pt x="12" y="3190"/>
                </a:lnTo>
                <a:lnTo>
                  <a:pt x="0" y="3190"/>
                </a:lnTo>
                <a:close/>
                <a:moveTo>
                  <a:pt x="0" y="3048"/>
                </a:moveTo>
                <a:lnTo>
                  <a:pt x="0" y="2977"/>
                </a:lnTo>
                <a:lnTo>
                  <a:pt x="12" y="2977"/>
                </a:lnTo>
                <a:lnTo>
                  <a:pt x="12" y="3048"/>
                </a:lnTo>
                <a:lnTo>
                  <a:pt x="0" y="3048"/>
                </a:lnTo>
                <a:close/>
                <a:moveTo>
                  <a:pt x="0" y="2906"/>
                </a:moveTo>
                <a:lnTo>
                  <a:pt x="0" y="2835"/>
                </a:lnTo>
                <a:lnTo>
                  <a:pt x="12" y="2835"/>
                </a:lnTo>
                <a:lnTo>
                  <a:pt x="12" y="2906"/>
                </a:lnTo>
                <a:lnTo>
                  <a:pt x="0" y="2906"/>
                </a:lnTo>
                <a:close/>
                <a:moveTo>
                  <a:pt x="0" y="2764"/>
                </a:moveTo>
                <a:lnTo>
                  <a:pt x="0" y="2693"/>
                </a:lnTo>
                <a:lnTo>
                  <a:pt x="12" y="2693"/>
                </a:lnTo>
                <a:lnTo>
                  <a:pt x="12" y="2764"/>
                </a:lnTo>
                <a:lnTo>
                  <a:pt x="0" y="2764"/>
                </a:lnTo>
                <a:close/>
                <a:moveTo>
                  <a:pt x="0" y="2622"/>
                </a:moveTo>
                <a:lnTo>
                  <a:pt x="0" y="2552"/>
                </a:lnTo>
                <a:lnTo>
                  <a:pt x="12" y="2552"/>
                </a:lnTo>
                <a:lnTo>
                  <a:pt x="12" y="2622"/>
                </a:lnTo>
                <a:lnTo>
                  <a:pt x="0" y="2622"/>
                </a:lnTo>
                <a:close/>
                <a:moveTo>
                  <a:pt x="0" y="2481"/>
                </a:moveTo>
                <a:lnTo>
                  <a:pt x="0" y="2410"/>
                </a:lnTo>
                <a:lnTo>
                  <a:pt x="12" y="2410"/>
                </a:lnTo>
                <a:lnTo>
                  <a:pt x="12" y="2481"/>
                </a:lnTo>
                <a:lnTo>
                  <a:pt x="0" y="2481"/>
                </a:lnTo>
                <a:close/>
                <a:moveTo>
                  <a:pt x="0" y="2339"/>
                </a:moveTo>
                <a:lnTo>
                  <a:pt x="0" y="2268"/>
                </a:lnTo>
                <a:lnTo>
                  <a:pt x="12" y="2268"/>
                </a:lnTo>
                <a:lnTo>
                  <a:pt x="12" y="2339"/>
                </a:lnTo>
                <a:lnTo>
                  <a:pt x="0" y="2339"/>
                </a:lnTo>
                <a:close/>
                <a:moveTo>
                  <a:pt x="0" y="2197"/>
                </a:moveTo>
                <a:lnTo>
                  <a:pt x="0" y="2126"/>
                </a:lnTo>
                <a:lnTo>
                  <a:pt x="12" y="2126"/>
                </a:lnTo>
                <a:lnTo>
                  <a:pt x="12" y="2197"/>
                </a:lnTo>
                <a:lnTo>
                  <a:pt x="0" y="2197"/>
                </a:lnTo>
                <a:close/>
                <a:moveTo>
                  <a:pt x="0" y="2055"/>
                </a:moveTo>
                <a:lnTo>
                  <a:pt x="0" y="1985"/>
                </a:lnTo>
                <a:lnTo>
                  <a:pt x="12" y="1985"/>
                </a:lnTo>
                <a:lnTo>
                  <a:pt x="12" y="2055"/>
                </a:lnTo>
                <a:lnTo>
                  <a:pt x="0" y="2055"/>
                </a:lnTo>
                <a:close/>
                <a:moveTo>
                  <a:pt x="0" y="1914"/>
                </a:moveTo>
                <a:lnTo>
                  <a:pt x="0" y="1843"/>
                </a:lnTo>
                <a:lnTo>
                  <a:pt x="12" y="1843"/>
                </a:lnTo>
                <a:lnTo>
                  <a:pt x="12" y="1914"/>
                </a:lnTo>
                <a:lnTo>
                  <a:pt x="0" y="1914"/>
                </a:lnTo>
                <a:close/>
                <a:moveTo>
                  <a:pt x="0" y="1772"/>
                </a:moveTo>
                <a:lnTo>
                  <a:pt x="0" y="1701"/>
                </a:lnTo>
                <a:lnTo>
                  <a:pt x="12" y="1701"/>
                </a:lnTo>
                <a:lnTo>
                  <a:pt x="12" y="1772"/>
                </a:lnTo>
                <a:lnTo>
                  <a:pt x="0" y="1772"/>
                </a:lnTo>
                <a:close/>
                <a:moveTo>
                  <a:pt x="0" y="1630"/>
                </a:moveTo>
                <a:lnTo>
                  <a:pt x="0" y="1559"/>
                </a:lnTo>
                <a:lnTo>
                  <a:pt x="12" y="1559"/>
                </a:lnTo>
                <a:lnTo>
                  <a:pt x="12" y="1630"/>
                </a:lnTo>
                <a:lnTo>
                  <a:pt x="0" y="1630"/>
                </a:lnTo>
                <a:close/>
                <a:moveTo>
                  <a:pt x="0" y="1488"/>
                </a:moveTo>
                <a:lnTo>
                  <a:pt x="0" y="1418"/>
                </a:lnTo>
                <a:lnTo>
                  <a:pt x="12" y="1418"/>
                </a:lnTo>
                <a:lnTo>
                  <a:pt x="12" y="1488"/>
                </a:lnTo>
                <a:lnTo>
                  <a:pt x="0" y="1488"/>
                </a:lnTo>
                <a:close/>
                <a:moveTo>
                  <a:pt x="0" y="1347"/>
                </a:moveTo>
                <a:lnTo>
                  <a:pt x="0" y="1276"/>
                </a:lnTo>
                <a:lnTo>
                  <a:pt x="12" y="1276"/>
                </a:lnTo>
                <a:lnTo>
                  <a:pt x="12" y="1347"/>
                </a:lnTo>
                <a:lnTo>
                  <a:pt x="0" y="1347"/>
                </a:lnTo>
                <a:close/>
                <a:moveTo>
                  <a:pt x="0" y="1205"/>
                </a:moveTo>
                <a:lnTo>
                  <a:pt x="0" y="1134"/>
                </a:lnTo>
                <a:lnTo>
                  <a:pt x="12" y="1134"/>
                </a:lnTo>
                <a:lnTo>
                  <a:pt x="12" y="1205"/>
                </a:lnTo>
                <a:lnTo>
                  <a:pt x="0" y="1205"/>
                </a:lnTo>
                <a:close/>
                <a:moveTo>
                  <a:pt x="0" y="1063"/>
                </a:moveTo>
                <a:lnTo>
                  <a:pt x="0" y="992"/>
                </a:lnTo>
                <a:lnTo>
                  <a:pt x="12" y="992"/>
                </a:lnTo>
                <a:lnTo>
                  <a:pt x="12" y="1063"/>
                </a:lnTo>
                <a:lnTo>
                  <a:pt x="0" y="1063"/>
                </a:lnTo>
                <a:close/>
                <a:moveTo>
                  <a:pt x="0" y="921"/>
                </a:moveTo>
                <a:lnTo>
                  <a:pt x="0" y="851"/>
                </a:lnTo>
                <a:lnTo>
                  <a:pt x="12" y="851"/>
                </a:lnTo>
                <a:lnTo>
                  <a:pt x="12" y="921"/>
                </a:lnTo>
                <a:lnTo>
                  <a:pt x="0" y="921"/>
                </a:lnTo>
                <a:close/>
                <a:moveTo>
                  <a:pt x="0" y="780"/>
                </a:moveTo>
                <a:lnTo>
                  <a:pt x="0" y="709"/>
                </a:lnTo>
                <a:lnTo>
                  <a:pt x="12" y="709"/>
                </a:lnTo>
                <a:lnTo>
                  <a:pt x="12" y="780"/>
                </a:lnTo>
                <a:lnTo>
                  <a:pt x="0" y="780"/>
                </a:lnTo>
                <a:close/>
                <a:moveTo>
                  <a:pt x="0" y="638"/>
                </a:moveTo>
                <a:lnTo>
                  <a:pt x="0" y="567"/>
                </a:lnTo>
                <a:lnTo>
                  <a:pt x="12" y="567"/>
                </a:lnTo>
                <a:lnTo>
                  <a:pt x="12" y="638"/>
                </a:lnTo>
                <a:lnTo>
                  <a:pt x="0" y="638"/>
                </a:lnTo>
                <a:close/>
                <a:moveTo>
                  <a:pt x="0" y="496"/>
                </a:moveTo>
                <a:lnTo>
                  <a:pt x="0" y="425"/>
                </a:lnTo>
                <a:lnTo>
                  <a:pt x="12" y="425"/>
                </a:lnTo>
                <a:lnTo>
                  <a:pt x="12" y="496"/>
                </a:lnTo>
                <a:lnTo>
                  <a:pt x="0" y="496"/>
                </a:lnTo>
                <a:close/>
                <a:moveTo>
                  <a:pt x="0" y="354"/>
                </a:moveTo>
                <a:lnTo>
                  <a:pt x="0" y="284"/>
                </a:lnTo>
                <a:lnTo>
                  <a:pt x="12" y="284"/>
                </a:lnTo>
                <a:lnTo>
                  <a:pt x="12" y="354"/>
                </a:lnTo>
                <a:lnTo>
                  <a:pt x="0" y="354"/>
                </a:lnTo>
                <a:close/>
                <a:moveTo>
                  <a:pt x="0" y="213"/>
                </a:moveTo>
                <a:lnTo>
                  <a:pt x="0" y="142"/>
                </a:lnTo>
                <a:lnTo>
                  <a:pt x="12" y="142"/>
                </a:lnTo>
                <a:lnTo>
                  <a:pt x="12" y="213"/>
                </a:lnTo>
                <a:lnTo>
                  <a:pt x="0" y="213"/>
                </a:lnTo>
                <a:close/>
                <a:moveTo>
                  <a:pt x="0" y="71"/>
                </a:moveTo>
                <a:lnTo>
                  <a:pt x="0" y="0"/>
                </a:lnTo>
                <a:lnTo>
                  <a:pt x="12" y="0"/>
                </a:lnTo>
                <a:lnTo>
                  <a:pt x="12" y="71"/>
                </a:lnTo>
                <a:lnTo>
                  <a:pt x="0" y="71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Freeform 24"/>
          <p:cNvSpPr>
            <a:spLocks/>
          </p:cNvSpPr>
          <p:nvPr userDrawn="1"/>
        </p:nvSpPr>
        <p:spPr bwMode="auto">
          <a:xfrm>
            <a:off x="339725" y="6242050"/>
            <a:ext cx="4489450" cy="6350"/>
          </a:xfrm>
          <a:custGeom>
            <a:avLst/>
            <a:gdLst/>
            <a:ahLst/>
            <a:cxnLst>
              <a:cxn ang="0">
                <a:pos x="0" y="6"/>
              </a:cxn>
              <a:cxn ang="0">
                <a:pos x="0" y="0"/>
              </a:cxn>
              <a:cxn ang="0">
                <a:pos x="4172" y="0"/>
              </a:cxn>
              <a:cxn ang="0">
                <a:pos x="4172" y="6"/>
              </a:cxn>
              <a:cxn ang="0">
                <a:pos x="0" y="6"/>
              </a:cxn>
              <a:cxn ang="0">
                <a:pos x="0" y="6"/>
              </a:cxn>
            </a:cxnLst>
            <a:rect l="0" t="0" r="r" b="b"/>
            <a:pathLst>
              <a:path w="4172" h="6">
                <a:moveTo>
                  <a:pt x="0" y="6"/>
                </a:moveTo>
                <a:lnTo>
                  <a:pt x="0" y="0"/>
                </a:lnTo>
                <a:lnTo>
                  <a:pt x="4172" y="0"/>
                </a:lnTo>
                <a:lnTo>
                  <a:pt x="4172" y="6"/>
                </a:lnTo>
                <a:lnTo>
                  <a:pt x="0" y="6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Freeform 18"/>
          <p:cNvSpPr>
            <a:spLocks noEditPoints="1"/>
          </p:cNvSpPr>
          <p:nvPr/>
        </p:nvSpPr>
        <p:spPr bwMode="auto">
          <a:xfrm>
            <a:off x="6110236" y="0"/>
            <a:ext cx="6305" cy="6858000"/>
          </a:xfrm>
          <a:custGeom>
            <a:avLst/>
            <a:gdLst/>
            <a:ahLst/>
            <a:cxnLst>
              <a:cxn ang="0">
                <a:pos x="12" y="14814"/>
              </a:cxn>
              <a:cxn ang="0">
                <a:pos x="0" y="14459"/>
              </a:cxn>
              <a:cxn ang="0">
                <a:pos x="0" y="14388"/>
              </a:cxn>
              <a:cxn ang="0">
                <a:pos x="12" y="14105"/>
              </a:cxn>
              <a:cxn ang="0">
                <a:pos x="0" y="13750"/>
              </a:cxn>
              <a:cxn ang="0">
                <a:pos x="0" y="13679"/>
              </a:cxn>
              <a:cxn ang="0">
                <a:pos x="12" y="13396"/>
              </a:cxn>
              <a:cxn ang="0">
                <a:pos x="0" y="13042"/>
              </a:cxn>
              <a:cxn ang="0">
                <a:pos x="0" y="12971"/>
              </a:cxn>
              <a:cxn ang="0">
                <a:pos x="12" y="12687"/>
              </a:cxn>
              <a:cxn ang="0">
                <a:pos x="0" y="12333"/>
              </a:cxn>
              <a:cxn ang="0">
                <a:pos x="0" y="12262"/>
              </a:cxn>
              <a:cxn ang="0">
                <a:pos x="12" y="11978"/>
              </a:cxn>
              <a:cxn ang="0">
                <a:pos x="0" y="11624"/>
              </a:cxn>
              <a:cxn ang="0">
                <a:pos x="0" y="11553"/>
              </a:cxn>
              <a:cxn ang="0">
                <a:pos x="12" y="11270"/>
              </a:cxn>
              <a:cxn ang="0">
                <a:pos x="0" y="10915"/>
              </a:cxn>
              <a:cxn ang="0">
                <a:pos x="0" y="10844"/>
              </a:cxn>
              <a:cxn ang="0">
                <a:pos x="12" y="10561"/>
              </a:cxn>
              <a:cxn ang="0">
                <a:pos x="0" y="10206"/>
              </a:cxn>
              <a:cxn ang="0">
                <a:pos x="0" y="10136"/>
              </a:cxn>
              <a:cxn ang="0">
                <a:pos x="12" y="9852"/>
              </a:cxn>
              <a:cxn ang="0">
                <a:pos x="0" y="9498"/>
              </a:cxn>
              <a:cxn ang="0">
                <a:pos x="0" y="9427"/>
              </a:cxn>
              <a:cxn ang="0">
                <a:pos x="12" y="9143"/>
              </a:cxn>
              <a:cxn ang="0">
                <a:pos x="0" y="8789"/>
              </a:cxn>
              <a:cxn ang="0">
                <a:pos x="0" y="8718"/>
              </a:cxn>
              <a:cxn ang="0">
                <a:pos x="12" y="8434"/>
              </a:cxn>
              <a:cxn ang="0">
                <a:pos x="0" y="8080"/>
              </a:cxn>
              <a:cxn ang="0">
                <a:pos x="0" y="8009"/>
              </a:cxn>
              <a:cxn ang="0">
                <a:pos x="12" y="7726"/>
              </a:cxn>
              <a:cxn ang="0">
                <a:pos x="0" y="7371"/>
              </a:cxn>
              <a:cxn ang="0">
                <a:pos x="0" y="7300"/>
              </a:cxn>
              <a:cxn ang="0">
                <a:pos x="12" y="7017"/>
              </a:cxn>
              <a:cxn ang="0">
                <a:pos x="0" y="6663"/>
              </a:cxn>
              <a:cxn ang="0">
                <a:pos x="0" y="6592"/>
              </a:cxn>
              <a:cxn ang="0">
                <a:pos x="12" y="6308"/>
              </a:cxn>
              <a:cxn ang="0">
                <a:pos x="0" y="5954"/>
              </a:cxn>
              <a:cxn ang="0">
                <a:pos x="0" y="5883"/>
              </a:cxn>
              <a:cxn ang="0">
                <a:pos x="12" y="5599"/>
              </a:cxn>
              <a:cxn ang="0">
                <a:pos x="0" y="5245"/>
              </a:cxn>
              <a:cxn ang="0">
                <a:pos x="0" y="5174"/>
              </a:cxn>
              <a:cxn ang="0">
                <a:pos x="12" y="4891"/>
              </a:cxn>
              <a:cxn ang="0">
                <a:pos x="0" y="4536"/>
              </a:cxn>
              <a:cxn ang="0">
                <a:pos x="0" y="4465"/>
              </a:cxn>
              <a:cxn ang="0">
                <a:pos x="12" y="4182"/>
              </a:cxn>
              <a:cxn ang="0">
                <a:pos x="0" y="3827"/>
              </a:cxn>
              <a:cxn ang="0">
                <a:pos x="0" y="3757"/>
              </a:cxn>
              <a:cxn ang="0">
                <a:pos x="12" y="3473"/>
              </a:cxn>
              <a:cxn ang="0">
                <a:pos x="0" y="3119"/>
              </a:cxn>
              <a:cxn ang="0">
                <a:pos x="0" y="3048"/>
              </a:cxn>
              <a:cxn ang="0">
                <a:pos x="12" y="2764"/>
              </a:cxn>
              <a:cxn ang="0">
                <a:pos x="0" y="2410"/>
              </a:cxn>
              <a:cxn ang="0">
                <a:pos x="0" y="2339"/>
              </a:cxn>
              <a:cxn ang="0">
                <a:pos x="12" y="2055"/>
              </a:cxn>
              <a:cxn ang="0">
                <a:pos x="0" y="1701"/>
              </a:cxn>
              <a:cxn ang="0">
                <a:pos x="0" y="1630"/>
              </a:cxn>
              <a:cxn ang="0">
                <a:pos x="12" y="1347"/>
              </a:cxn>
              <a:cxn ang="0">
                <a:pos x="0" y="992"/>
              </a:cxn>
              <a:cxn ang="0">
                <a:pos x="0" y="921"/>
              </a:cxn>
              <a:cxn ang="0">
                <a:pos x="12" y="638"/>
              </a:cxn>
              <a:cxn ang="0">
                <a:pos x="0" y="284"/>
              </a:cxn>
              <a:cxn ang="0">
                <a:pos x="0" y="213"/>
              </a:cxn>
            </a:cxnLst>
            <a:rect l="0" t="0" r="r" b="b"/>
            <a:pathLst>
              <a:path w="12" h="14896">
                <a:moveTo>
                  <a:pt x="0" y="14896"/>
                </a:moveTo>
                <a:lnTo>
                  <a:pt x="0" y="14884"/>
                </a:lnTo>
                <a:lnTo>
                  <a:pt x="12" y="14884"/>
                </a:lnTo>
                <a:lnTo>
                  <a:pt x="12" y="14896"/>
                </a:lnTo>
                <a:lnTo>
                  <a:pt x="0" y="14896"/>
                </a:lnTo>
                <a:close/>
                <a:moveTo>
                  <a:pt x="0" y="14814"/>
                </a:moveTo>
                <a:lnTo>
                  <a:pt x="0" y="14743"/>
                </a:lnTo>
                <a:lnTo>
                  <a:pt x="12" y="14743"/>
                </a:lnTo>
                <a:lnTo>
                  <a:pt x="12" y="14814"/>
                </a:lnTo>
                <a:lnTo>
                  <a:pt x="0" y="14814"/>
                </a:lnTo>
                <a:close/>
                <a:moveTo>
                  <a:pt x="0" y="14672"/>
                </a:moveTo>
                <a:lnTo>
                  <a:pt x="0" y="14601"/>
                </a:lnTo>
                <a:lnTo>
                  <a:pt x="12" y="14601"/>
                </a:lnTo>
                <a:lnTo>
                  <a:pt x="12" y="14672"/>
                </a:lnTo>
                <a:lnTo>
                  <a:pt x="0" y="14672"/>
                </a:lnTo>
                <a:close/>
                <a:moveTo>
                  <a:pt x="0" y="14530"/>
                </a:moveTo>
                <a:lnTo>
                  <a:pt x="0" y="14459"/>
                </a:lnTo>
                <a:lnTo>
                  <a:pt x="12" y="14459"/>
                </a:lnTo>
                <a:lnTo>
                  <a:pt x="12" y="14530"/>
                </a:lnTo>
                <a:lnTo>
                  <a:pt x="0" y="14530"/>
                </a:lnTo>
                <a:close/>
                <a:moveTo>
                  <a:pt x="0" y="14388"/>
                </a:moveTo>
                <a:lnTo>
                  <a:pt x="0" y="14317"/>
                </a:lnTo>
                <a:lnTo>
                  <a:pt x="12" y="14317"/>
                </a:lnTo>
                <a:lnTo>
                  <a:pt x="12" y="14388"/>
                </a:lnTo>
                <a:lnTo>
                  <a:pt x="0" y="14388"/>
                </a:lnTo>
                <a:close/>
                <a:moveTo>
                  <a:pt x="0" y="14247"/>
                </a:moveTo>
                <a:lnTo>
                  <a:pt x="0" y="14176"/>
                </a:lnTo>
                <a:lnTo>
                  <a:pt x="12" y="14176"/>
                </a:lnTo>
                <a:lnTo>
                  <a:pt x="12" y="14247"/>
                </a:lnTo>
                <a:lnTo>
                  <a:pt x="0" y="14247"/>
                </a:lnTo>
                <a:close/>
                <a:moveTo>
                  <a:pt x="0" y="14105"/>
                </a:moveTo>
                <a:lnTo>
                  <a:pt x="0" y="14034"/>
                </a:lnTo>
                <a:lnTo>
                  <a:pt x="12" y="14034"/>
                </a:lnTo>
                <a:lnTo>
                  <a:pt x="12" y="14105"/>
                </a:lnTo>
                <a:lnTo>
                  <a:pt x="0" y="14105"/>
                </a:lnTo>
                <a:close/>
                <a:moveTo>
                  <a:pt x="0" y="13963"/>
                </a:moveTo>
                <a:lnTo>
                  <a:pt x="0" y="13892"/>
                </a:lnTo>
                <a:lnTo>
                  <a:pt x="12" y="13892"/>
                </a:lnTo>
                <a:lnTo>
                  <a:pt x="12" y="13963"/>
                </a:lnTo>
                <a:lnTo>
                  <a:pt x="0" y="13963"/>
                </a:lnTo>
                <a:close/>
                <a:moveTo>
                  <a:pt x="0" y="13821"/>
                </a:moveTo>
                <a:lnTo>
                  <a:pt x="0" y="13750"/>
                </a:lnTo>
                <a:lnTo>
                  <a:pt x="12" y="13750"/>
                </a:lnTo>
                <a:lnTo>
                  <a:pt x="12" y="13821"/>
                </a:lnTo>
                <a:lnTo>
                  <a:pt x="0" y="13821"/>
                </a:lnTo>
                <a:close/>
                <a:moveTo>
                  <a:pt x="0" y="13679"/>
                </a:moveTo>
                <a:lnTo>
                  <a:pt x="0" y="13609"/>
                </a:lnTo>
                <a:lnTo>
                  <a:pt x="12" y="13609"/>
                </a:lnTo>
                <a:lnTo>
                  <a:pt x="12" y="13679"/>
                </a:lnTo>
                <a:lnTo>
                  <a:pt x="0" y="13679"/>
                </a:lnTo>
                <a:close/>
                <a:moveTo>
                  <a:pt x="0" y="13538"/>
                </a:moveTo>
                <a:lnTo>
                  <a:pt x="0" y="13467"/>
                </a:lnTo>
                <a:lnTo>
                  <a:pt x="12" y="13467"/>
                </a:lnTo>
                <a:lnTo>
                  <a:pt x="12" y="13538"/>
                </a:lnTo>
                <a:lnTo>
                  <a:pt x="0" y="13538"/>
                </a:lnTo>
                <a:close/>
                <a:moveTo>
                  <a:pt x="0" y="13396"/>
                </a:moveTo>
                <a:lnTo>
                  <a:pt x="0" y="13325"/>
                </a:lnTo>
                <a:lnTo>
                  <a:pt x="12" y="13325"/>
                </a:lnTo>
                <a:lnTo>
                  <a:pt x="12" y="13396"/>
                </a:lnTo>
                <a:lnTo>
                  <a:pt x="0" y="13396"/>
                </a:lnTo>
                <a:close/>
                <a:moveTo>
                  <a:pt x="0" y="13254"/>
                </a:moveTo>
                <a:lnTo>
                  <a:pt x="0" y="13183"/>
                </a:lnTo>
                <a:lnTo>
                  <a:pt x="12" y="13183"/>
                </a:lnTo>
                <a:lnTo>
                  <a:pt x="12" y="13254"/>
                </a:lnTo>
                <a:lnTo>
                  <a:pt x="0" y="13254"/>
                </a:lnTo>
                <a:close/>
                <a:moveTo>
                  <a:pt x="0" y="13112"/>
                </a:moveTo>
                <a:lnTo>
                  <a:pt x="0" y="13042"/>
                </a:lnTo>
                <a:lnTo>
                  <a:pt x="12" y="13042"/>
                </a:lnTo>
                <a:lnTo>
                  <a:pt x="12" y="13112"/>
                </a:lnTo>
                <a:lnTo>
                  <a:pt x="0" y="13112"/>
                </a:lnTo>
                <a:close/>
                <a:moveTo>
                  <a:pt x="0" y="12971"/>
                </a:moveTo>
                <a:lnTo>
                  <a:pt x="0" y="12900"/>
                </a:lnTo>
                <a:lnTo>
                  <a:pt x="12" y="12900"/>
                </a:lnTo>
                <a:lnTo>
                  <a:pt x="12" y="12971"/>
                </a:lnTo>
                <a:lnTo>
                  <a:pt x="0" y="12971"/>
                </a:lnTo>
                <a:close/>
                <a:moveTo>
                  <a:pt x="0" y="12829"/>
                </a:moveTo>
                <a:lnTo>
                  <a:pt x="0" y="12758"/>
                </a:lnTo>
                <a:lnTo>
                  <a:pt x="12" y="12758"/>
                </a:lnTo>
                <a:lnTo>
                  <a:pt x="12" y="12829"/>
                </a:lnTo>
                <a:lnTo>
                  <a:pt x="0" y="12829"/>
                </a:lnTo>
                <a:close/>
                <a:moveTo>
                  <a:pt x="0" y="12687"/>
                </a:moveTo>
                <a:lnTo>
                  <a:pt x="0" y="12616"/>
                </a:lnTo>
                <a:lnTo>
                  <a:pt x="12" y="12616"/>
                </a:lnTo>
                <a:lnTo>
                  <a:pt x="12" y="12687"/>
                </a:lnTo>
                <a:lnTo>
                  <a:pt x="0" y="12687"/>
                </a:lnTo>
                <a:close/>
                <a:moveTo>
                  <a:pt x="0" y="12545"/>
                </a:moveTo>
                <a:lnTo>
                  <a:pt x="0" y="12475"/>
                </a:lnTo>
                <a:lnTo>
                  <a:pt x="12" y="12475"/>
                </a:lnTo>
                <a:lnTo>
                  <a:pt x="12" y="12545"/>
                </a:lnTo>
                <a:lnTo>
                  <a:pt x="0" y="12545"/>
                </a:lnTo>
                <a:close/>
                <a:moveTo>
                  <a:pt x="0" y="12404"/>
                </a:moveTo>
                <a:lnTo>
                  <a:pt x="0" y="12333"/>
                </a:lnTo>
                <a:lnTo>
                  <a:pt x="12" y="12333"/>
                </a:lnTo>
                <a:lnTo>
                  <a:pt x="12" y="12404"/>
                </a:lnTo>
                <a:lnTo>
                  <a:pt x="0" y="12404"/>
                </a:lnTo>
                <a:close/>
                <a:moveTo>
                  <a:pt x="0" y="12262"/>
                </a:moveTo>
                <a:lnTo>
                  <a:pt x="0" y="12191"/>
                </a:lnTo>
                <a:lnTo>
                  <a:pt x="12" y="12191"/>
                </a:lnTo>
                <a:lnTo>
                  <a:pt x="12" y="12262"/>
                </a:lnTo>
                <a:lnTo>
                  <a:pt x="0" y="12262"/>
                </a:lnTo>
                <a:close/>
                <a:moveTo>
                  <a:pt x="0" y="12120"/>
                </a:moveTo>
                <a:lnTo>
                  <a:pt x="0" y="12049"/>
                </a:lnTo>
                <a:lnTo>
                  <a:pt x="12" y="12049"/>
                </a:lnTo>
                <a:lnTo>
                  <a:pt x="12" y="12120"/>
                </a:lnTo>
                <a:lnTo>
                  <a:pt x="0" y="12120"/>
                </a:lnTo>
                <a:close/>
                <a:moveTo>
                  <a:pt x="0" y="11978"/>
                </a:moveTo>
                <a:lnTo>
                  <a:pt x="0" y="11908"/>
                </a:lnTo>
                <a:lnTo>
                  <a:pt x="12" y="11908"/>
                </a:lnTo>
                <a:lnTo>
                  <a:pt x="12" y="11978"/>
                </a:lnTo>
                <a:lnTo>
                  <a:pt x="0" y="11978"/>
                </a:lnTo>
                <a:close/>
                <a:moveTo>
                  <a:pt x="0" y="11837"/>
                </a:moveTo>
                <a:lnTo>
                  <a:pt x="0" y="11766"/>
                </a:lnTo>
                <a:lnTo>
                  <a:pt x="12" y="11766"/>
                </a:lnTo>
                <a:lnTo>
                  <a:pt x="12" y="11837"/>
                </a:lnTo>
                <a:lnTo>
                  <a:pt x="0" y="11837"/>
                </a:lnTo>
                <a:close/>
                <a:moveTo>
                  <a:pt x="0" y="11695"/>
                </a:moveTo>
                <a:lnTo>
                  <a:pt x="0" y="11624"/>
                </a:lnTo>
                <a:lnTo>
                  <a:pt x="12" y="11624"/>
                </a:lnTo>
                <a:lnTo>
                  <a:pt x="12" y="11695"/>
                </a:lnTo>
                <a:lnTo>
                  <a:pt x="0" y="11695"/>
                </a:lnTo>
                <a:close/>
                <a:moveTo>
                  <a:pt x="0" y="11553"/>
                </a:moveTo>
                <a:lnTo>
                  <a:pt x="0" y="11482"/>
                </a:lnTo>
                <a:lnTo>
                  <a:pt x="12" y="11482"/>
                </a:lnTo>
                <a:lnTo>
                  <a:pt x="12" y="11553"/>
                </a:lnTo>
                <a:lnTo>
                  <a:pt x="0" y="11553"/>
                </a:lnTo>
                <a:close/>
                <a:moveTo>
                  <a:pt x="0" y="11411"/>
                </a:moveTo>
                <a:lnTo>
                  <a:pt x="0" y="11341"/>
                </a:lnTo>
                <a:lnTo>
                  <a:pt x="12" y="11341"/>
                </a:lnTo>
                <a:lnTo>
                  <a:pt x="12" y="11411"/>
                </a:lnTo>
                <a:lnTo>
                  <a:pt x="0" y="11411"/>
                </a:lnTo>
                <a:close/>
                <a:moveTo>
                  <a:pt x="0" y="11270"/>
                </a:moveTo>
                <a:lnTo>
                  <a:pt x="0" y="11199"/>
                </a:lnTo>
                <a:lnTo>
                  <a:pt x="12" y="11199"/>
                </a:lnTo>
                <a:lnTo>
                  <a:pt x="12" y="11270"/>
                </a:lnTo>
                <a:lnTo>
                  <a:pt x="0" y="11270"/>
                </a:lnTo>
                <a:close/>
                <a:moveTo>
                  <a:pt x="0" y="11128"/>
                </a:moveTo>
                <a:lnTo>
                  <a:pt x="0" y="11057"/>
                </a:lnTo>
                <a:lnTo>
                  <a:pt x="12" y="11057"/>
                </a:lnTo>
                <a:lnTo>
                  <a:pt x="12" y="11128"/>
                </a:lnTo>
                <a:lnTo>
                  <a:pt x="0" y="11128"/>
                </a:lnTo>
                <a:close/>
                <a:moveTo>
                  <a:pt x="0" y="10986"/>
                </a:moveTo>
                <a:lnTo>
                  <a:pt x="0" y="10915"/>
                </a:lnTo>
                <a:lnTo>
                  <a:pt x="12" y="10915"/>
                </a:lnTo>
                <a:lnTo>
                  <a:pt x="12" y="10986"/>
                </a:lnTo>
                <a:lnTo>
                  <a:pt x="0" y="10986"/>
                </a:lnTo>
                <a:close/>
                <a:moveTo>
                  <a:pt x="0" y="10844"/>
                </a:moveTo>
                <a:lnTo>
                  <a:pt x="0" y="10773"/>
                </a:lnTo>
                <a:lnTo>
                  <a:pt x="12" y="10773"/>
                </a:lnTo>
                <a:lnTo>
                  <a:pt x="12" y="10844"/>
                </a:lnTo>
                <a:lnTo>
                  <a:pt x="0" y="10844"/>
                </a:lnTo>
                <a:close/>
                <a:moveTo>
                  <a:pt x="0" y="10703"/>
                </a:moveTo>
                <a:lnTo>
                  <a:pt x="0" y="10632"/>
                </a:lnTo>
                <a:lnTo>
                  <a:pt x="12" y="10632"/>
                </a:lnTo>
                <a:lnTo>
                  <a:pt x="12" y="10703"/>
                </a:lnTo>
                <a:lnTo>
                  <a:pt x="0" y="10703"/>
                </a:lnTo>
                <a:close/>
                <a:moveTo>
                  <a:pt x="0" y="10561"/>
                </a:moveTo>
                <a:lnTo>
                  <a:pt x="0" y="10490"/>
                </a:lnTo>
                <a:lnTo>
                  <a:pt x="12" y="10490"/>
                </a:lnTo>
                <a:lnTo>
                  <a:pt x="12" y="10561"/>
                </a:lnTo>
                <a:lnTo>
                  <a:pt x="0" y="10561"/>
                </a:lnTo>
                <a:close/>
                <a:moveTo>
                  <a:pt x="0" y="10419"/>
                </a:moveTo>
                <a:lnTo>
                  <a:pt x="0" y="10348"/>
                </a:lnTo>
                <a:lnTo>
                  <a:pt x="12" y="10348"/>
                </a:lnTo>
                <a:lnTo>
                  <a:pt x="12" y="10419"/>
                </a:lnTo>
                <a:lnTo>
                  <a:pt x="0" y="10419"/>
                </a:lnTo>
                <a:close/>
                <a:moveTo>
                  <a:pt x="0" y="10277"/>
                </a:moveTo>
                <a:lnTo>
                  <a:pt x="0" y="10206"/>
                </a:lnTo>
                <a:lnTo>
                  <a:pt x="12" y="10206"/>
                </a:lnTo>
                <a:lnTo>
                  <a:pt x="12" y="10277"/>
                </a:lnTo>
                <a:lnTo>
                  <a:pt x="0" y="10277"/>
                </a:lnTo>
                <a:close/>
                <a:moveTo>
                  <a:pt x="0" y="10136"/>
                </a:moveTo>
                <a:lnTo>
                  <a:pt x="0" y="10065"/>
                </a:lnTo>
                <a:lnTo>
                  <a:pt x="12" y="10065"/>
                </a:lnTo>
                <a:lnTo>
                  <a:pt x="12" y="10136"/>
                </a:lnTo>
                <a:lnTo>
                  <a:pt x="0" y="10136"/>
                </a:lnTo>
                <a:close/>
                <a:moveTo>
                  <a:pt x="0" y="9994"/>
                </a:moveTo>
                <a:lnTo>
                  <a:pt x="0" y="9923"/>
                </a:lnTo>
                <a:lnTo>
                  <a:pt x="12" y="9923"/>
                </a:lnTo>
                <a:lnTo>
                  <a:pt x="12" y="9994"/>
                </a:lnTo>
                <a:lnTo>
                  <a:pt x="0" y="9994"/>
                </a:lnTo>
                <a:close/>
                <a:moveTo>
                  <a:pt x="0" y="9852"/>
                </a:moveTo>
                <a:lnTo>
                  <a:pt x="0" y="9781"/>
                </a:lnTo>
                <a:lnTo>
                  <a:pt x="12" y="9781"/>
                </a:lnTo>
                <a:lnTo>
                  <a:pt x="12" y="9852"/>
                </a:lnTo>
                <a:lnTo>
                  <a:pt x="0" y="9852"/>
                </a:lnTo>
                <a:close/>
                <a:moveTo>
                  <a:pt x="0" y="9710"/>
                </a:moveTo>
                <a:lnTo>
                  <a:pt x="0" y="9639"/>
                </a:lnTo>
                <a:lnTo>
                  <a:pt x="12" y="9639"/>
                </a:lnTo>
                <a:lnTo>
                  <a:pt x="12" y="9710"/>
                </a:lnTo>
                <a:lnTo>
                  <a:pt x="0" y="9710"/>
                </a:lnTo>
                <a:close/>
                <a:moveTo>
                  <a:pt x="0" y="9569"/>
                </a:moveTo>
                <a:lnTo>
                  <a:pt x="0" y="9498"/>
                </a:lnTo>
                <a:lnTo>
                  <a:pt x="12" y="9498"/>
                </a:lnTo>
                <a:lnTo>
                  <a:pt x="12" y="9569"/>
                </a:lnTo>
                <a:lnTo>
                  <a:pt x="0" y="9569"/>
                </a:lnTo>
                <a:close/>
                <a:moveTo>
                  <a:pt x="0" y="9427"/>
                </a:moveTo>
                <a:lnTo>
                  <a:pt x="0" y="9356"/>
                </a:lnTo>
                <a:lnTo>
                  <a:pt x="12" y="9356"/>
                </a:lnTo>
                <a:lnTo>
                  <a:pt x="12" y="9427"/>
                </a:lnTo>
                <a:lnTo>
                  <a:pt x="0" y="9427"/>
                </a:lnTo>
                <a:close/>
                <a:moveTo>
                  <a:pt x="0" y="9285"/>
                </a:moveTo>
                <a:lnTo>
                  <a:pt x="0" y="9214"/>
                </a:lnTo>
                <a:lnTo>
                  <a:pt x="12" y="9214"/>
                </a:lnTo>
                <a:lnTo>
                  <a:pt x="12" y="9285"/>
                </a:lnTo>
                <a:lnTo>
                  <a:pt x="0" y="9285"/>
                </a:lnTo>
                <a:close/>
                <a:moveTo>
                  <a:pt x="0" y="9143"/>
                </a:moveTo>
                <a:lnTo>
                  <a:pt x="0" y="9072"/>
                </a:lnTo>
                <a:lnTo>
                  <a:pt x="12" y="9072"/>
                </a:lnTo>
                <a:lnTo>
                  <a:pt x="12" y="9143"/>
                </a:lnTo>
                <a:lnTo>
                  <a:pt x="0" y="9143"/>
                </a:lnTo>
                <a:close/>
                <a:moveTo>
                  <a:pt x="0" y="9002"/>
                </a:moveTo>
                <a:lnTo>
                  <a:pt x="0" y="8931"/>
                </a:lnTo>
                <a:lnTo>
                  <a:pt x="12" y="8931"/>
                </a:lnTo>
                <a:lnTo>
                  <a:pt x="12" y="9002"/>
                </a:lnTo>
                <a:lnTo>
                  <a:pt x="0" y="9002"/>
                </a:lnTo>
                <a:close/>
                <a:moveTo>
                  <a:pt x="0" y="8860"/>
                </a:moveTo>
                <a:lnTo>
                  <a:pt x="0" y="8789"/>
                </a:lnTo>
                <a:lnTo>
                  <a:pt x="12" y="8789"/>
                </a:lnTo>
                <a:lnTo>
                  <a:pt x="12" y="8860"/>
                </a:lnTo>
                <a:lnTo>
                  <a:pt x="0" y="8860"/>
                </a:lnTo>
                <a:close/>
                <a:moveTo>
                  <a:pt x="0" y="8718"/>
                </a:moveTo>
                <a:lnTo>
                  <a:pt x="0" y="8647"/>
                </a:lnTo>
                <a:lnTo>
                  <a:pt x="12" y="8647"/>
                </a:lnTo>
                <a:lnTo>
                  <a:pt x="12" y="8718"/>
                </a:lnTo>
                <a:lnTo>
                  <a:pt x="0" y="8718"/>
                </a:lnTo>
                <a:close/>
                <a:moveTo>
                  <a:pt x="0" y="8576"/>
                </a:moveTo>
                <a:lnTo>
                  <a:pt x="0" y="8505"/>
                </a:lnTo>
                <a:lnTo>
                  <a:pt x="12" y="8505"/>
                </a:lnTo>
                <a:lnTo>
                  <a:pt x="12" y="8576"/>
                </a:lnTo>
                <a:lnTo>
                  <a:pt x="0" y="8576"/>
                </a:lnTo>
                <a:close/>
                <a:moveTo>
                  <a:pt x="0" y="8434"/>
                </a:moveTo>
                <a:lnTo>
                  <a:pt x="0" y="8364"/>
                </a:lnTo>
                <a:lnTo>
                  <a:pt x="12" y="8364"/>
                </a:lnTo>
                <a:lnTo>
                  <a:pt x="12" y="8434"/>
                </a:lnTo>
                <a:lnTo>
                  <a:pt x="0" y="8434"/>
                </a:lnTo>
                <a:close/>
                <a:moveTo>
                  <a:pt x="0" y="8293"/>
                </a:moveTo>
                <a:lnTo>
                  <a:pt x="0" y="8222"/>
                </a:lnTo>
                <a:lnTo>
                  <a:pt x="12" y="8222"/>
                </a:lnTo>
                <a:lnTo>
                  <a:pt x="12" y="8293"/>
                </a:lnTo>
                <a:lnTo>
                  <a:pt x="0" y="8293"/>
                </a:lnTo>
                <a:close/>
                <a:moveTo>
                  <a:pt x="0" y="8151"/>
                </a:moveTo>
                <a:lnTo>
                  <a:pt x="0" y="8080"/>
                </a:lnTo>
                <a:lnTo>
                  <a:pt x="12" y="8080"/>
                </a:lnTo>
                <a:lnTo>
                  <a:pt x="12" y="8151"/>
                </a:lnTo>
                <a:lnTo>
                  <a:pt x="0" y="8151"/>
                </a:lnTo>
                <a:close/>
                <a:moveTo>
                  <a:pt x="0" y="8009"/>
                </a:moveTo>
                <a:lnTo>
                  <a:pt x="0" y="7938"/>
                </a:lnTo>
                <a:lnTo>
                  <a:pt x="12" y="7938"/>
                </a:lnTo>
                <a:lnTo>
                  <a:pt x="12" y="8009"/>
                </a:lnTo>
                <a:lnTo>
                  <a:pt x="0" y="8009"/>
                </a:lnTo>
                <a:close/>
                <a:moveTo>
                  <a:pt x="0" y="7867"/>
                </a:moveTo>
                <a:lnTo>
                  <a:pt x="0" y="7797"/>
                </a:lnTo>
                <a:lnTo>
                  <a:pt x="12" y="7797"/>
                </a:lnTo>
                <a:lnTo>
                  <a:pt x="12" y="7867"/>
                </a:lnTo>
                <a:lnTo>
                  <a:pt x="0" y="7867"/>
                </a:lnTo>
                <a:close/>
                <a:moveTo>
                  <a:pt x="0" y="7726"/>
                </a:moveTo>
                <a:lnTo>
                  <a:pt x="0" y="7655"/>
                </a:lnTo>
                <a:lnTo>
                  <a:pt x="12" y="7655"/>
                </a:lnTo>
                <a:lnTo>
                  <a:pt x="12" y="7726"/>
                </a:lnTo>
                <a:lnTo>
                  <a:pt x="0" y="7726"/>
                </a:lnTo>
                <a:close/>
                <a:moveTo>
                  <a:pt x="0" y="7584"/>
                </a:moveTo>
                <a:lnTo>
                  <a:pt x="0" y="7513"/>
                </a:lnTo>
                <a:lnTo>
                  <a:pt x="12" y="7513"/>
                </a:lnTo>
                <a:lnTo>
                  <a:pt x="12" y="7584"/>
                </a:lnTo>
                <a:lnTo>
                  <a:pt x="0" y="7584"/>
                </a:lnTo>
                <a:close/>
                <a:moveTo>
                  <a:pt x="0" y="7442"/>
                </a:moveTo>
                <a:lnTo>
                  <a:pt x="0" y="7371"/>
                </a:lnTo>
                <a:lnTo>
                  <a:pt x="12" y="7371"/>
                </a:lnTo>
                <a:lnTo>
                  <a:pt x="12" y="7442"/>
                </a:lnTo>
                <a:lnTo>
                  <a:pt x="0" y="7442"/>
                </a:lnTo>
                <a:close/>
                <a:moveTo>
                  <a:pt x="0" y="7300"/>
                </a:moveTo>
                <a:lnTo>
                  <a:pt x="0" y="7230"/>
                </a:lnTo>
                <a:lnTo>
                  <a:pt x="12" y="7230"/>
                </a:lnTo>
                <a:lnTo>
                  <a:pt x="12" y="7300"/>
                </a:lnTo>
                <a:lnTo>
                  <a:pt x="0" y="7300"/>
                </a:lnTo>
                <a:close/>
                <a:moveTo>
                  <a:pt x="0" y="7159"/>
                </a:moveTo>
                <a:lnTo>
                  <a:pt x="0" y="7088"/>
                </a:lnTo>
                <a:lnTo>
                  <a:pt x="12" y="7088"/>
                </a:lnTo>
                <a:lnTo>
                  <a:pt x="12" y="7159"/>
                </a:lnTo>
                <a:lnTo>
                  <a:pt x="0" y="7159"/>
                </a:lnTo>
                <a:close/>
                <a:moveTo>
                  <a:pt x="0" y="7017"/>
                </a:moveTo>
                <a:lnTo>
                  <a:pt x="0" y="6946"/>
                </a:lnTo>
                <a:lnTo>
                  <a:pt x="12" y="6946"/>
                </a:lnTo>
                <a:lnTo>
                  <a:pt x="12" y="7017"/>
                </a:lnTo>
                <a:lnTo>
                  <a:pt x="0" y="7017"/>
                </a:lnTo>
                <a:close/>
                <a:moveTo>
                  <a:pt x="0" y="6875"/>
                </a:moveTo>
                <a:lnTo>
                  <a:pt x="0" y="6804"/>
                </a:lnTo>
                <a:lnTo>
                  <a:pt x="12" y="6804"/>
                </a:lnTo>
                <a:lnTo>
                  <a:pt x="12" y="6875"/>
                </a:lnTo>
                <a:lnTo>
                  <a:pt x="0" y="6875"/>
                </a:lnTo>
                <a:close/>
                <a:moveTo>
                  <a:pt x="0" y="6733"/>
                </a:moveTo>
                <a:lnTo>
                  <a:pt x="0" y="6663"/>
                </a:lnTo>
                <a:lnTo>
                  <a:pt x="12" y="6663"/>
                </a:lnTo>
                <a:lnTo>
                  <a:pt x="12" y="6733"/>
                </a:lnTo>
                <a:lnTo>
                  <a:pt x="0" y="6733"/>
                </a:lnTo>
                <a:close/>
                <a:moveTo>
                  <a:pt x="0" y="6592"/>
                </a:moveTo>
                <a:lnTo>
                  <a:pt x="0" y="6521"/>
                </a:lnTo>
                <a:lnTo>
                  <a:pt x="12" y="6521"/>
                </a:lnTo>
                <a:lnTo>
                  <a:pt x="12" y="6592"/>
                </a:lnTo>
                <a:lnTo>
                  <a:pt x="0" y="6592"/>
                </a:lnTo>
                <a:close/>
                <a:moveTo>
                  <a:pt x="0" y="6450"/>
                </a:moveTo>
                <a:lnTo>
                  <a:pt x="0" y="6379"/>
                </a:lnTo>
                <a:lnTo>
                  <a:pt x="12" y="6379"/>
                </a:lnTo>
                <a:lnTo>
                  <a:pt x="12" y="6450"/>
                </a:lnTo>
                <a:lnTo>
                  <a:pt x="0" y="6450"/>
                </a:lnTo>
                <a:close/>
                <a:moveTo>
                  <a:pt x="0" y="6308"/>
                </a:moveTo>
                <a:lnTo>
                  <a:pt x="0" y="6237"/>
                </a:lnTo>
                <a:lnTo>
                  <a:pt x="12" y="6237"/>
                </a:lnTo>
                <a:lnTo>
                  <a:pt x="12" y="6308"/>
                </a:lnTo>
                <a:lnTo>
                  <a:pt x="0" y="6308"/>
                </a:lnTo>
                <a:close/>
                <a:moveTo>
                  <a:pt x="0" y="6166"/>
                </a:moveTo>
                <a:lnTo>
                  <a:pt x="0" y="6096"/>
                </a:lnTo>
                <a:lnTo>
                  <a:pt x="12" y="6096"/>
                </a:lnTo>
                <a:lnTo>
                  <a:pt x="12" y="6166"/>
                </a:lnTo>
                <a:lnTo>
                  <a:pt x="0" y="6166"/>
                </a:lnTo>
                <a:close/>
                <a:moveTo>
                  <a:pt x="0" y="6025"/>
                </a:moveTo>
                <a:lnTo>
                  <a:pt x="0" y="5954"/>
                </a:lnTo>
                <a:lnTo>
                  <a:pt x="12" y="5954"/>
                </a:lnTo>
                <a:lnTo>
                  <a:pt x="12" y="6025"/>
                </a:lnTo>
                <a:lnTo>
                  <a:pt x="0" y="6025"/>
                </a:lnTo>
                <a:close/>
                <a:moveTo>
                  <a:pt x="0" y="5883"/>
                </a:moveTo>
                <a:lnTo>
                  <a:pt x="0" y="5812"/>
                </a:lnTo>
                <a:lnTo>
                  <a:pt x="12" y="5812"/>
                </a:lnTo>
                <a:lnTo>
                  <a:pt x="12" y="5883"/>
                </a:lnTo>
                <a:lnTo>
                  <a:pt x="0" y="5883"/>
                </a:lnTo>
                <a:close/>
                <a:moveTo>
                  <a:pt x="0" y="5741"/>
                </a:moveTo>
                <a:lnTo>
                  <a:pt x="0" y="5670"/>
                </a:lnTo>
                <a:lnTo>
                  <a:pt x="12" y="5670"/>
                </a:lnTo>
                <a:lnTo>
                  <a:pt x="12" y="5741"/>
                </a:lnTo>
                <a:lnTo>
                  <a:pt x="0" y="5741"/>
                </a:lnTo>
                <a:close/>
                <a:moveTo>
                  <a:pt x="0" y="5599"/>
                </a:moveTo>
                <a:lnTo>
                  <a:pt x="0" y="5528"/>
                </a:lnTo>
                <a:lnTo>
                  <a:pt x="12" y="5528"/>
                </a:lnTo>
                <a:lnTo>
                  <a:pt x="12" y="5599"/>
                </a:lnTo>
                <a:lnTo>
                  <a:pt x="0" y="5599"/>
                </a:lnTo>
                <a:close/>
                <a:moveTo>
                  <a:pt x="0" y="5458"/>
                </a:moveTo>
                <a:lnTo>
                  <a:pt x="0" y="5387"/>
                </a:lnTo>
                <a:lnTo>
                  <a:pt x="12" y="5387"/>
                </a:lnTo>
                <a:lnTo>
                  <a:pt x="12" y="5458"/>
                </a:lnTo>
                <a:lnTo>
                  <a:pt x="0" y="5458"/>
                </a:lnTo>
                <a:close/>
                <a:moveTo>
                  <a:pt x="0" y="5316"/>
                </a:moveTo>
                <a:lnTo>
                  <a:pt x="0" y="5245"/>
                </a:lnTo>
                <a:lnTo>
                  <a:pt x="12" y="5245"/>
                </a:lnTo>
                <a:lnTo>
                  <a:pt x="12" y="5316"/>
                </a:lnTo>
                <a:lnTo>
                  <a:pt x="0" y="5316"/>
                </a:lnTo>
                <a:close/>
                <a:moveTo>
                  <a:pt x="0" y="5174"/>
                </a:moveTo>
                <a:lnTo>
                  <a:pt x="0" y="5103"/>
                </a:lnTo>
                <a:lnTo>
                  <a:pt x="12" y="5103"/>
                </a:lnTo>
                <a:lnTo>
                  <a:pt x="12" y="5174"/>
                </a:lnTo>
                <a:lnTo>
                  <a:pt x="0" y="5174"/>
                </a:lnTo>
                <a:close/>
                <a:moveTo>
                  <a:pt x="0" y="5032"/>
                </a:moveTo>
                <a:lnTo>
                  <a:pt x="0" y="4961"/>
                </a:lnTo>
                <a:lnTo>
                  <a:pt x="12" y="4961"/>
                </a:lnTo>
                <a:lnTo>
                  <a:pt x="12" y="5032"/>
                </a:lnTo>
                <a:lnTo>
                  <a:pt x="0" y="5032"/>
                </a:lnTo>
                <a:close/>
                <a:moveTo>
                  <a:pt x="0" y="4891"/>
                </a:moveTo>
                <a:lnTo>
                  <a:pt x="0" y="4820"/>
                </a:lnTo>
                <a:lnTo>
                  <a:pt x="12" y="4820"/>
                </a:lnTo>
                <a:lnTo>
                  <a:pt x="12" y="4891"/>
                </a:lnTo>
                <a:lnTo>
                  <a:pt x="0" y="4891"/>
                </a:lnTo>
                <a:close/>
                <a:moveTo>
                  <a:pt x="0" y="4749"/>
                </a:moveTo>
                <a:lnTo>
                  <a:pt x="0" y="4678"/>
                </a:lnTo>
                <a:lnTo>
                  <a:pt x="12" y="4678"/>
                </a:lnTo>
                <a:lnTo>
                  <a:pt x="12" y="4749"/>
                </a:lnTo>
                <a:lnTo>
                  <a:pt x="0" y="4749"/>
                </a:lnTo>
                <a:close/>
                <a:moveTo>
                  <a:pt x="0" y="4607"/>
                </a:moveTo>
                <a:lnTo>
                  <a:pt x="0" y="4536"/>
                </a:lnTo>
                <a:lnTo>
                  <a:pt x="12" y="4536"/>
                </a:lnTo>
                <a:lnTo>
                  <a:pt x="12" y="4607"/>
                </a:lnTo>
                <a:lnTo>
                  <a:pt x="0" y="4607"/>
                </a:lnTo>
                <a:close/>
                <a:moveTo>
                  <a:pt x="0" y="4465"/>
                </a:moveTo>
                <a:lnTo>
                  <a:pt x="0" y="4394"/>
                </a:lnTo>
                <a:lnTo>
                  <a:pt x="12" y="4394"/>
                </a:lnTo>
                <a:lnTo>
                  <a:pt x="12" y="4465"/>
                </a:lnTo>
                <a:lnTo>
                  <a:pt x="0" y="4465"/>
                </a:lnTo>
                <a:close/>
                <a:moveTo>
                  <a:pt x="0" y="4324"/>
                </a:moveTo>
                <a:lnTo>
                  <a:pt x="0" y="4253"/>
                </a:lnTo>
                <a:lnTo>
                  <a:pt x="12" y="4253"/>
                </a:lnTo>
                <a:lnTo>
                  <a:pt x="12" y="4324"/>
                </a:lnTo>
                <a:lnTo>
                  <a:pt x="0" y="4324"/>
                </a:lnTo>
                <a:close/>
                <a:moveTo>
                  <a:pt x="0" y="4182"/>
                </a:moveTo>
                <a:lnTo>
                  <a:pt x="0" y="4111"/>
                </a:lnTo>
                <a:lnTo>
                  <a:pt x="12" y="4111"/>
                </a:lnTo>
                <a:lnTo>
                  <a:pt x="12" y="4182"/>
                </a:lnTo>
                <a:lnTo>
                  <a:pt x="0" y="4182"/>
                </a:lnTo>
                <a:close/>
                <a:moveTo>
                  <a:pt x="0" y="4040"/>
                </a:moveTo>
                <a:lnTo>
                  <a:pt x="0" y="3969"/>
                </a:lnTo>
                <a:lnTo>
                  <a:pt x="12" y="3969"/>
                </a:lnTo>
                <a:lnTo>
                  <a:pt x="12" y="4040"/>
                </a:lnTo>
                <a:lnTo>
                  <a:pt x="0" y="4040"/>
                </a:lnTo>
                <a:close/>
                <a:moveTo>
                  <a:pt x="0" y="3898"/>
                </a:moveTo>
                <a:lnTo>
                  <a:pt x="0" y="3827"/>
                </a:lnTo>
                <a:lnTo>
                  <a:pt x="12" y="3827"/>
                </a:lnTo>
                <a:lnTo>
                  <a:pt x="12" y="3898"/>
                </a:lnTo>
                <a:lnTo>
                  <a:pt x="0" y="3898"/>
                </a:lnTo>
                <a:close/>
                <a:moveTo>
                  <a:pt x="0" y="3757"/>
                </a:moveTo>
                <a:lnTo>
                  <a:pt x="0" y="3686"/>
                </a:lnTo>
                <a:lnTo>
                  <a:pt x="12" y="3686"/>
                </a:lnTo>
                <a:lnTo>
                  <a:pt x="12" y="3757"/>
                </a:lnTo>
                <a:lnTo>
                  <a:pt x="0" y="3757"/>
                </a:lnTo>
                <a:close/>
                <a:moveTo>
                  <a:pt x="0" y="3615"/>
                </a:moveTo>
                <a:lnTo>
                  <a:pt x="0" y="3544"/>
                </a:lnTo>
                <a:lnTo>
                  <a:pt x="12" y="3544"/>
                </a:lnTo>
                <a:lnTo>
                  <a:pt x="12" y="3615"/>
                </a:lnTo>
                <a:lnTo>
                  <a:pt x="0" y="3615"/>
                </a:lnTo>
                <a:close/>
                <a:moveTo>
                  <a:pt x="0" y="3473"/>
                </a:moveTo>
                <a:lnTo>
                  <a:pt x="0" y="3402"/>
                </a:lnTo>
                <a:lnTo>
                  <a:pt x="12" y="3402"/>
                </a:lnTo>
                <a:lnTo>
                  <a:pt x="12" y="3473"/>
                </a:lnTo>
                <a:lnTo>
                  <a:pt x="0" y="3473"/>
                </a:lnTo>
                <a:close/>
                <a:moveTo>
                  <a:pt x="0" y="3331"/>
                </a:moveTo>
                <a:lnTo>
                  <a:pt x="0" y="3260"/>
                </a:lnTo>
                <a:lnTo>
                  <a:pt x="12" y="3260"/>
                </a:lnTo>
                <a:lnTo>
                  <a:pt x="12" y="3331"/>
                </a:lnTo>
                <a:lnTo>
                  <a:pt x="0" y="3331"/>
                </a:lnTo>
                <a:close/>
                <a:moveTo>
                  <a:pt x="0" y="3190"/>
                </a:moveTo>
                <a:lnTo>
                  <a:pt x="0" y="3119"/>
                </a:lnTo>
                <a:lnTo>
                  <a:pt x="12" y="3119"/>
                </a:lnTo>
                <a:lnTo>
                  <a:pt x="12" y="3190"/>
                </a:lnTo>
                <a:lnTo>
                  <a:pt x="0" y="3190"/>
                </a:lnTo>
                <a:close/>
                <a:moveTo>
                  <a:pt x="0" y="3048"/>
                </a:moveTo>
                <a:lnTo>
                  <a:pt x="0" y="2977"/>
                </a:lnTo>
                <a:lnTo>
                  <a:pt x="12" y="2977"/>
                </a:lnTo>
                <a:lnTo>
                  <a:pt x="12" y="3048"/>
                </a:lnTo>
                <a:lnTo>
                  <a:pt x="0" y="3048"/>
                </a:lnTo>
                <a:close/>
                <a:moveTo>
                  <a:pt x="0" y="2906"/>
                </a:moveTo>
                <a:lnTo>
                  <a:pt x="0" y="2835"/>
                </a:lnTo>
                <a:lnTo>
                  <a:pt x="12" y="2835"/>
                </a:lnTo>
                <a:lnTo>
                  <a:pt x="12" y="2906"/>
                </a:lnTo>
                <a:lnTo>
                  <a:pt x="0" y="2906"/>
                </a:lnTo>
                <a:close/>
                <a:moveTo>
                  <a:pt x="0" y="2764"/>
                </a:moveTo>
                <a:lnTo>
                  <a:pt x="0" y="2693"/>
                </a:lnTo>
                <a:lnTo>
                  <a:pt x="12" y="2693"/>
                </a:lnTo>
                <a:lnTo>
                  <a:pt x="12" y="2764"/>
                </a:lnTo>
                <a:lnTo>
                  <a:pt x="0" y="2764"/>
                </a:lnTo>
                <a:close/>
                <a:moveTo>
                  <a:pt x="0" y="2622"/>
                </a:moveTo>
                <a:lnTo>
                  <a:pt x="0" y="2552"/>
                </a:lnTo>
                <a:lnTo>
                  <a:pt x="12" y="2552"/>
                </a:lnTo>
                <a:lnTo>
                  <a:pt x="12" y="2622"/>
                </a:lnTo>
                <a:lnTo>
                  <a:pt x="0" y="2622"/>
                </a:lnTo>
                <a:close/>
                <a:moveTo>
                  <a:pt x="0" y="2481"/>
                </a:moveTo>
                <a:lnTo>
                  <a:pt x="0" y="2410"/>
                </a:lnTo>
                <a:lnTo>
                  <a:pt x="12" y="2410"/>
                </a:lnTo>
                <a:lnTo>
                  <a:pt x="12" y="2481"/>
                </a:lnTo>
                <a:lnTo>
                  <a:pt x="0" y="2481"/>
                </a:lnTo>
                <a:close/>
                <a:moveTo>
                  <a:pt x="0" y="2339"/>
                </a:moveTo>
                <a:lnTo>
                  <a:pt x="0" y="2268"/>
                </a:lnTo>
                <a:lnTo>
                  <a:pt x="12" y="2268"/>
                </a:lnTo>
                <a:lnTo>
                  <a:pt x="12" y="2339"/>
                </a:lnTo>
                <a:lnTo>
                  <a:pt x="0" y="2339"/>
                </a:lnTo>
                <a:close/>
                <a:moveTo>
                  <a:pt x="0" y="2197"/>
                </a:moveTo>
                <a:lnTo>
                  <a:pt x="0" y="2126"/>
                </a:lnTo>
                <a:lnTo>
                  <a:pt x="12" y="2126"/>
                </a:lnTo>
                <a:lnTo>
                  <a:pt x="12" y="2197"/>
                </a:lnTo>
                <a:lnTo>
                  <a:pt x="0" y="2197"/>
                </a:lnTo>
                <a:close/>
                <a:moveTo>
                  <a:pt x="0" y="2055"/>
                </a:moveTo>
                <a:lnTo>
                  <a:pt x="0" y="1985"/>
                </a:lnTo>
                <a:lnTo>
                  <a:pt x="12" y="1985"/>
                </a:lnTo>
                <a:lnTo>
                  <a:pt x="12" y="2055"/>
                </a:lnTo>
                <a:lnTo>
                  <a:pt x="0" y="2055"/>
                </a:lnTo>
                <a:close/>
                <a:moveTo>
                  <a:pt x="0" y="1914"/>
                </a:moveTo>
                <a:lnTo>
                  <a:pt x="0" y="1843"/>
                </a:lnTo>
                <a:lnTo>
                  <a:pt x="12" y="1843"/>
                </a:lnTo>
                <a:lnTo>
                  <a:pt x="12" y="1914"/>
                </a:lnTo>
                <a:lnTo>
                  <a:pt x="0" y="1914"/>
                </a:lnTo>
                <a:close/>
                <a:moveTo>
                  <a:pt x="0" y="1772"/>
                </a:moveTo>
                <a:lnTo>
                  <a:pt x="0" y="1701"/>
                </a:lnTo>
                <a:lnTo>
                  <a:pt x="12" y="1701"/>
                </a:lnTo>
                <a:lnTo>
                  <a:pt x="12" y="1772"/>
                </a:lnTo>
                <a:lnTo>
                  <a:pt x="0" y="1772"/>
                </a:lnTo>
                <a:close/>
                <a:moveTo>
                  <a:pt x="0" y="1630"/>
                </a:moveTo>
                <a:lnTo>
                  <a:pt x="0" y="1559"/>
                </a:lnTo>
                <a:lnTo>
                  <a:pt x="12" y="1559"/>
                </a:lnTo>
                <a:lnTo>
                  <a:pt x="12" y="1630"/>
                </a:lnTo>
                <a:lnTo>
                  <a:pt x="0" y="1630"/>
                </a:lnTo>
                <a:close/>
                <a:moveTo>
                  <a:pt x="0" y="1488"/>
                </a:moveTo>
                <a:lnTo>
                  <a:pt x="0" y="1418"/>
                </a:lnTo>
                <a:lnTo>
                  <a:pt x="12" y="1418"/>
                </a:lnTo>
                <a:lnTo>
                  <a:pt x="12" y="1488"/>
                </a:lnTo>
                <a:lnTo>
                  <a:pt x="0" y="1488"/>
                </a:lnTo>
                <a:close/>
                <a:moveTo>
                  <a:pt x="0" y="1347"/>
                </a:moveTo>
                <a:lnTo>
                  <a:pt x="0" y="1276"/>
                </a:lnTo>
                <a:lnTo>
                  <a:pt x="12" y="1276"/>
                </a:lnTo>
                <a:lnTo>
                  <a:pt x="12" y="1347"/>
                </a:lnTo>
                <a:lnTo>
                  <a:pt x="0" y="1347"/>
                </a:lnTo>
                <a:close/>
                <a:moveTo>
                  <a:pt x="0" y="1205"/>
                </a:moveTo>
                <a:lnTo>
                  <a:pt x="0" y="1134"/>
                </a:lnTo>
                <a:lnTo>
                  <a:pt x="12" y="1134"/>
                </a:lnTo>
                <a:lnTo>
                  <a:pt x="12" y="1205"/>
                </a:lnTo>
                <a:lnTo>
                  <a:pt x="0" y="1205"/>
                </a:lnTo>
                <a:close/>
                <a:moveTo>
                  <a:pt x="0" y="1063"/>
                </a:moveTo>
                <a:lnTo>
                  <a:pt x="0" y="992"/>
                </a:lnTo>
                <a:lnTo>
                  <a:pt x="12" y="992"/>
                </a:lnTo>
                <a:lnTo>
                  <a:pt x="12" y="1063"/>
                </a:lnTo>
                <a:lnTo>
                  <a:pt x="0" y="1063"/>
                </a:lnTo>
                <a:close/>
                <a:moveTo>
                  <a:pt x="0" y="921"/>
                </a:moveTo>
                <a:lnTo>
                  <a:pt x="0" y="851"/>
                </a:lnTo>
                <a:lnTo>
                  <a:pt x="12" y="851"/>
                </a:lnTo>
                <a:lnTo>
                  <a:pt x="12" y="921"/>
                </a:lnTo>
                <a:lnTo>
                  <a:pt x="0" y="921"/>
                </a:lnTo>
                <a:close/>
                <a:moveTo>
                  <a:pt x="0" y="780"/>
                </a:moveTo>
                <a:lnTo>
                  <a:pt x="0" y="709"/>
                </a:lnTo>
                <a:lnTo>
                  <a:pt x="12" y="709"/>
                </a:lnTo>
                <a:lnTo>
                  <a:pt x="12" y="780"/>
                </a:lnTo>
                <a:lnTo>
                  <a:pt x="0" y="780"/>
                </a:lnTo>
                <a:close/>
                <a:moveTo>
                  <a:pt x="0" y="638"/>
                </a:moveTo>
                <a:lnTo>
                  <a:pt x="0" y="567"/>
                </a:lnTo>
                <a:lnTo>
                  <a:pt x="12" y="567"/>
                </a:lnTo>
                <a:lnTo>
                  <a:pt x="12" y="638"/>
                </a:lnTo>
                <a:lnTo>
                  <a:pt x="0" y="638"/>
                </a:lnTo>
                <a:close/>
                <a:moveTo>
                  <a:pt x="0" y="496"/>
                </a:moveTo>
                <a:lnTo>
                  <a:pt x="0" y="425"/>
                </a:lnTo>
                <a:lnTo>
                  <a:pt x="12" y="425"/>
                </a:lnTo>
                <a:lnTo>
                  <a:pt x="12" y="496"/>
                </a:lnTo>
                <a:lnTo>
                  <a:pt x="0" y="496"/>
                </a:lnTo>
                <a:close/>
                <a:moveTo>
                  <a:pt x="0" y="354"/>
                </a:moveTo>
                <a:lnTo>
                  <a:pt x="0" y="284"/>
                </a:lnTo>
                <a:lnTo>
                  <a:pt x="12" y="284"/>
                </a:lnTo>
                <a:lnTo>
                  <a:pt x="12" y="354"/>
                </a:lnTo>
                <a:lnTo>
                  <a:pt x="0" y="354"/>
                </a:lnTo>
                <a:close/>
                <a:moveTo>
                  <a:pt x="0" y="213"/>
                </a:moveTo>
                <a:lnTo>
                  <a:pt x="0" y="142"/>
                </a:lnTo>
                <a:lnTo>
                  <a:pt x="12" y="142"/>
                </a:lnTo>
                <a:lnTo>
                  <a:pt x="12" y="213"/>
                </a:lnTo>
                <a:lnTo>
                  <a:pt x="0" y="213"/>
                </a:lnTo>
                <a:close/>
                <a:moveTo>
                  <a:pt x="0" y="71"/>
                </a:moveTo>
                <a:lnTo>
                  <a:pt x="0" y="0"/>
                </a:lnTo>
                <a:lnTo>
                  <a:pt x="12" y="0"/>
                </a:lnTo>
                <a:lnTo>
                  <a:pt x="12" y="71"/>
                </a:lnTo>
                <a:lnTo>
                  <a:pt x="0" y="71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" name="Freeform 19"/>
          <p:cNvSpPr>
            <a:spLocks noEditPoints="1"/>
          </p:cNvSpPr>
          <p:nvPr/>
        </p:nvSpPr>
        <p:spPr bwMode="auto">
          <a:xfrm>
            <a:off x="5287475" y="0"/>
            <a:ext cx="6305" cy="6858000"/>
          </a:xfrm>
          <a:custGeom>
            <a:avLst/>
            <a:gdLst/>
            <a:ahLst/>
            <a:cxnLst>
              <a:cxn ang="0">
                <a:pos x="12" y="14814"/>
              </a:cxn>
              <a:cxn ang="0">
                <a:pos x="0" y="14459"/>
              </a:cxn>
              <a:cxn ang="0">
                <a:pos x="0" y="14388"/>
              </a:cxn>
              <a:cxn ang="0">
                <a:pos x="12" y="14105"/>
              </a:cxn>
              <a:cxn ang="0">
                <a:pos x="0" y="13750"/>
              </a:cxn>
              <a:cxn ang="0">
                <a:pos x="0" y="13679"/>
              </a:cxn>
              <a:cxn ang="0">
                <a:pos x="12" y="13396"/>
              </a:cxn>
              <a:cxn ang="0">
                <a:pos x="0" y="13042"/>
              </a:cxn>
              <a:cxn ang="0">
                <a:pos x="0" y="12971"/>
              </a:cxn>
              <a:cxn ang="0">
                <a:pos x="12" y="12687"/>
              </a:cxn>
              <a:cxn ang="0">
                <a:pos x="0" y="12333"/>
              </a:cxn>
              <a:cxn ang="0">
                <a:pos x="0" y="12262"/>
              </a:cxn>
              <a:cxn ang="0">
                <a:pos x="12" y="11978"/>
              </a:cxn>
              <a:cxn ang="0">
                <a:pos x="0" y="11624"/>
              </a:cxn>
              <a:cxn ang="0">
                <a:pos x="0" y="11553"/>
              </a:cxn>
              <a:cxn ang="0">
                <a:pos x="12" y="11270"/>
              </a:cxn>
              <a:cxn ang="0">
                <a:pos x="0" y="10915"/>
              </a:cxn>
              <a:cxn ang="0">
                <a:pos x="0" y="10844"/>
              </a:cxn>
              <a:cxn ang="0">
                <a:pos x="12" y="10561"/>
              </a:cxn>
              <a:cxn ang="0">
                <a:pos x="0" y="10206"/>
              </a:cxn>
              <a:cxn ang="0">
                <a:pos x="0" y="10136"/>
              </a:cxn>
              <a:cxn ang="0">
                <a:pos x="12" y="9852"/>
              </a:cxn>
              <a:cxn ang="0">
                <a:pos x="0" y="9498"/>
              </a:cxn>
              <a:cxn ang="0">
                <a:pos x="0" y="9427"/>
              </a:cxn>
              <a:cxn ang="0">
                <a:pos x="12" y="9143"/>
              </a:cxn>
              <a:cxn ang="0">
                <a:pos x="0" y="8789"/>
              </a:cxn>
              <a:cxn ang="0">
                <a:pos x="0" y="8718"/>
              </a:cxn>
              <a:cxn ang="0">
                <a:pos x="12" y="8434"/>
              </a:cxn>
              <a:cxn ang="0">
                <a:pos x="0" y="8080"/>
              </a:cxn>
              <a:cxn ang="0">
                <a:pos x="0" y="8009"/>
              </a:cxn>
              <a:cxn ang="0">
                <a:pos x="12" y="7726"/>
              </a:cxn>
              <a:cxn ang="0">
                <a:pos x="0" y="7371"/>
              </a:cxn>
              <a:cxn ang="0">
                <a:pos x="0" y="7300"/>
              </a:cxn>
              <a:cxn ang="0">
                <a:pos x="12" y="7017"/>
              </a:cxn>
              <a:cxn ang="0">
                <a:pos x="0" y="6663"/>
              </a:cxn>
              <a:cxn ang="0">
                <a:pos x="0" y="6592"/>
              </a:cxn>
              <a:cxn ang="0">
                <a:pos x="12" y="6308"/>
              </a:cxn>
              <a:cxn ang="0">
                <a:pos x="0" y="5954"/>
              </a:cxn>
              <a:cxn ang="0">
                <a:pos x="0" y="5883"/>
              </a:cxn>
              <a:cxn ang="0">
                <a:pos x="12" y="5599"/>
              </a:cxn>
              <a:cxn ang="0">
                <a:pos x="0" y="5245"/>
              </a:cxn>
              <a:cxn ang="0">
                <a:pos x="0" y="5174"/>
              </a:cxn>
              <a:cxn ang="0">
                <a:pos x="12" y="4891"/>
              </a:cxn>
              <a:cxn ang="0">
                <a:pos x="0" y="4536"/>
              </a:cxn>
              <a:cxn ang="0">
                <a:pos x="0" y="4465"/>
              </a:cxn>
              <a:cxn ang="0">
                <a:pos x="12" y="4182"/>
              </a:cxn>
              <a:cxn ang="0">
                <a:pos x="0" y="3827"/>
              </a:cxn>
              <a:cxn ang="0">
                <a:pos x="0" y="3757"/>
              </a:cxn>
              <a:cxn ang="0">
                <a:pos x="12" y="3473"/>
              </a:cxn>
              <a:cxn ang="0">
                <a:pos x="0" y="3119"/>
              </a:cxn>
              <a:cxn ang="0">
                <a:pos x="0" y="3048"/>
              </a:cxn>
              <a:cxn ang="0">
                <a:pos x="12" y="2764"/>
              </a:cxn>
              <a:cxn ang="0">
                <a:pos x="0" y="2410"/>
              </a:cxn>
              <a:cxn ang="0">
                <a:pos x="0" y="2339"/>
              </a:cxn>
              <a:cxn ang="0">
                <a:pos x="12" y="2055"/>
              </a:cxn>
              <a:cxn ang="0">
                <a:pos x="0" y="1701"/>
              </a:cxn>
              <a:cxn ang="0">
                <a:pos x="0" y="1630"/>
              </a:cxn>
              <a:cxn ang="0">
                <a:pos x="12" y="1347"/>
              </a:cxn>
              <a:cxn ang="0">
                <a:pos x="0" y="992"/>
              </a:cxn>
              <a:cxn ang="0">
                <a:pos x="0" y="921"/>
              </a:cxn>
              <a:cxn ang="0">
                <a:pos x="12" y="638"/>
              </a:cxn>
              <a:cxn ang="0">
                <a:pos x="0" y="284"/>
              </a:cxn>
              <a:cxn ang="0">
                <a:pos x="0" y="213"/>
              </a:cxn>
            </a:cxnLst>
            <a:rect l="0" t="0" r="r" b="b"/>
            <a:pathLst>
              <a:path w="12" h="14896">
                <a:moveTo>
                  <a:pt x="0" y="14896"/>
                </a:moveTo>
                <a:lnTo>
                  <a:pt x="0" y="14884"/>
                </a:lnTo>
                <a:lnTo>
                  <a:pt x="12" y="14884"/>
                </a:lnTo>
                <a:lnTo>
                  <a:pt x="12" y="14896"/>
                </a:lnTo>
                <a:lnTo>
                  <a:pt x="0" y="14896"/>
                </a:lnTo>
                <a:close/>
                <a:moveTo>
                  <a:pt x="0" y="14814"/>
                </a:moveTo>
                <a:lnTo>
                  <a:pt x="0" y="14743"/>
                </a:lnTo>
                <a:lnTo>
                  <a:pt x="12" y="14743"/>
                </a:lnTo>
                <a:lnTo>
                  <a:pt x="12" y="14814"/>
                </a:lnTo>
                <a:lnTo>
                  <a:pt x="0" y="14814"/>
                </a:lnTo>
                <a:close/>
                <a:moveTo>
                  <a:pt x="0" y="14672"/>
                </a:moveTo>
                <a:lnTo>
                  <a:pt x="0" y="14601"/>
                </a:lnTo>
                <a:lnTo>
                  <a:pt x="12" y="14601"/>
                </a:lnTo>
                <a:lnTo>
                  <a:pt x="12" y="14672"/>
                </a:lnTo>
                <a:lnTo>
                  <a:pt x="0" y="14672"/>
                </a:lnTo>
                <a:close/>
                <a:moveTo>
                  <a:pt x="0" y="14530"/>
                </a:moveTo>
                <a:lnTo>
                  <a:pt x="0" y="14459"/>
                </a:lnTo>
                <a:lnTo>
                  <a:pt x="12" y="14459"/>
                </a:lnTo>
                <a:lnTo>
                  <a:pt x="12" y="14530"/>
                </a:lnTo>
                <a:lnTo>
                  <a:pt x="0" y="14530"/>
                </a:lnTo>
                <a:close/>
                <a:moveTo>
                  <a:pt x="0" y="14388"/>
                </a:moveTo>
                <a:lnTo>
                  <a:pt x="0" y="14317"/>
                </a:lnTo>
                <a:lnTo>
                  <a:pt x="12" y="14317"/>
                </a:lnTo>
                <a:lnTo>
                  <a:pt x="12" y="14388"/>
                </a:lnTo>
                <a:lnTo>
                  <a:pt x="0" y="14388"/>
                </a:lnTo>
                <a:close/>
                <a:moveTo>
                  <a:pt x="0" y="14247"/>
                </a:moveTo>
                <a:lnTo>
                  <a:pt x="0" y="14176"/>
                </a:lnTo>
                <a:lnTo>
                  <a:pt x="12" y="14176"/>
                </a:lnTo>
                <a:lnTo>
                  <a:pt x="12" y="14247"/>
                </a:lnTo>
                <a:lnTo>
                  <a:pt x="0" y="14247"/>
                </a:lnTo>
                <a:close/>
                <a:moveTo>
                  <a:pt x="0" y="14105"/>
                </a:moveTo>
                <a:lnTo>
                  <a:pt x="0" y="14034"/>
                </a:lnTo>
                <a:lnTo>
                  <a:pt x="12" y="14034"/>
                </a:lnTo>
                <a:lnTo>
                  <a:pt x="12" y="14105"/>
                </a:lnTo>
                <a:lnTo>
                  <a:pt x="0" y="14105"/>
                </a:lnTo>
                <a:close/>
                <a:moveTo>
                  <a:pt x="0" y="13963"/>
                </a:moveTo>
                <a:lnTo>
                  <a:pt x="0" y="13892"/>
                </a:lnTo>
                <a:lnTo>
                  <a:pt x="12" y="13892"/>
                </a:lnTo>
                <a:lnTo>
                  <a:pt x="12" y="13963"/>
                </a:lnTo>
                <a:lnTo>
                  <a:pt x="0" y="13963"/>
                </a:lnTo>
                <a:close/>
                <a:moveTo>
                  <a:pt x="0" y="13821"/>
                </a:moveTo>
                <a:lnTo>
                  <a:pt x="0" y="13750"/>
                </a:lnTo>
                <a:lnTo>
                  <a:pt x="12" y="13750"/>
                </a:lnTo>
                <a:lnTo>
                  <a:pt x="12" y="13821"/>
                </a:lnTo>
                <a:lnTo>
                  <a:pt x="0" y="13821"/>
                </a:lnTo>
                <a:close/>
                <a:moveTo>
                  <a:pt x="0" y="13679"/>
                </a:moveTo>
                <a:lnTo>
                  <a:pt x="0" y="13609"/>
                </a:lnTo>
                <a:lnTo>
                  <a:pt x="12" y="13609"/>
                </a:lnTo>
                <a:lnTo>
                  <a:pt x="12" y="13679"/>
                </a:lnTo>
                <a:lnTo>
                  <a:pt x="0" y="13679"/>
                </a:lnTo>
                <a:close/>
                <a:moveTo>
                  <a:pt x="0" y="13538"/>
                </a:moveTo>
                <a:lnTo>
                  <a:pt x="0" y="13467"/>
                </a:lnTo>
                <a:lnTo>
                  <a:pt x="12" y="13467"/>
                </a:lnTo>
                <a:lnTo>
                  <a:pt x="12" y="13538"/>
                </a:lnTo>
                <a:lnTo>
                  <a:pt x="0" y="13538"/>
                </a:lnTo>
                <a:close/>
                <a:moveTo>
                  <a:pt x="0" y="13396"/>
                </a:moveTo>
                <a:lnTo>
                  <a:pt x="0" y="13325"/>
                </a:lnTo>
                <a:lnTo>
                  <a:pt x="12" y="13325"/>
                </a:lnTo>
                <a:lnTo>
                  <a:pt x="12" y="13396"/>
                </a:lnTo>
                <a:lnTo>
                  <a:pt x="0" y="13396"/>
                </a:lnTo>
                <a:close/>
                <a:moveTo>
                  <a:pt x="0" y="13254"/>
                </a:moveTo>
                <a:lnTo>
                  <a:pt x="0" y="13183"/>
                </a:lnTo>
                <a:lnTo>
                  <a:pt x="12" y="13183"/>
                </a:lnTo>
                <a:lnTo>
                  <a:pt x="12" y="13254"/>
                </a:lnTo>
                <a:lnTo>
                  <a:pt x="0" y="13254"/>
                </a:lnTo>
                <a:close/>
                <a:moveTo>
                  <a:pt x="0" y="13112"/>
                </a:moveTo>
                <a:lnTo>
                  <a:pt x="0" y="13042"/>
                </a:lnTo>
                <a:lnTo>
                  <a:pt x="12" y="13042"/>
                </a:lnTo>
                <a:lnTo>
                  <a:pt x="12" y="13112"/>
                </a:lnTo>
                <a:lnTo>
                  <a:pt x="0" y="13112"/>
                </a:lnTo>
                <a:close/>
                <a:moveTo>
                  <a:pt x="0" y="12971"/>
                </a:moveTo>
                <a:lnTo>
                  <a:pt x="0" y="12900"/>
                </a:lnTo>
                <a:lnTo>
                  <a:pt x="12" y="12900"/>
                </a:lnTo>
                <a:lnTo>
                  <a:pt x="12" y="12971"/>
                </a:lnTo>
                <a:lnTo>
                  <a:pt x="0" y="12971"/>
                </a:lnTo>
                <a:close/>
                <a:moveTo>
                  <a:pt x="0" y="12829"/>
                </a:moveTo>
                <a:lnTo>
                  <a:pt x="0" y="12758"/>
                </a:lnTo>
                <a:lnTo>
                  <a:pt x="12" y="12758"/>
                </a:lnTo>
                <a:lnTo>
                  <a:pt x="12" y="12829"/>
                </a:lnTo>
                <a:lnTo>
                  <a:pt x="0" y="12829"/>
                </a:lnTo>
                <a:close/>
                <a:moveTo>
                  <a:pt x="0" y="12687"/>
                </a:moveTo>
                <a:lnTo>
                  <a:pt x="0" y="12616"/>
                </a:lnTo>
                <a:lnTo>
                  <a:pt x="12" y="12616"/>
                </a:lnTo>
                <a:lnTo>
                  <a:pt x="12" y="12687"/>
                </a:lnTo>
                <a:lnTo>
                  <a:pt x="0" y="12687"/>
                </a:lnTo>
                <a:close/>
                <a:moveTo>
                  <a:pt x="0" y="12545"/>
                </a:moveTo>
                <a:lnTo>
                  <a:pt x="0" y="12475"/>
                </a:lnTo>
                <a:lnTo>
                  <a:pt x="12" y="12475"/>
                </a:lnTo>
                <a:lnTo>
                  <a:pt x="12" y="12545"/>
                </a:lnTo>
                <a:lnTo>
                  <a:pt x="0" y="12545"/>
                </a:lnTo>
                <a:close/>
                <a:moveTo>
                  <a:pt x="0" y="12404"/>
                </a:moveTo>
                <a:lnTo>
                  <a:pt x="0" y="12333"/>
                </a:lnTo>
                <a:lnTo>
                  <a:pt x="12" y="12333"/>
                </a:lnTo>
                <a:lnTo>
                  <a:pt x="12" y="12404"/>
                </a:lnTo>
                <a:lnTo>
                  <a:pt x="0" y="12404"/>
                </a:lnTo>
                <a:close/>
                <a:moveTo>
                  <a:pt x="0" y="12262"/>
                </a:moveTo>
                <a:lnTo>
                  <a:pt x="0" y="12191"/>
                </a:lnTo>
                <a:lnTo>
                  <a:pt x="12" y="12191"/>
                </a:lnTo>
                <a:lnTo>
                  <a:pt x="12" y="12262"/>
                </a:lnTo>
                <a:lnTo>
                  <a:pt x="0" y="12262"/>
                </a:lnTo>
                <a:close/>
                <a:moveTo>
                  <a:pt x="0" y="12120"/>
                </a:moveTo>
                <a:lnTo>
                  <a:pt x="0" y="12049"/>
                </a:lnTo>
                <a:lnTo>
                  <a:pt x="12" y="12049"/>
                </a:lnTo>
                <a:lnTo>
                  <a:pt x="12" y="12120"/>
                </a:lnTo>
                <a:lnTo>
                  <a:pt x="0" y="12120"/>
                </a:lnTo>
                <a:close/>
                <a:moveTo>
                  <a:pt x="0" y="11978"/>
                </a:moveTo>
                <a:lnTo>
                  <a:pt x="0" y="11908"/>
                </a:lnTo>
                <a:lnTo>
                  <a:pt x="12" y="11908"/>
                </a:lnTo>
                <a:lnTo>
                  <a:pt x="12" y="11978"/>
                </a:lnTo>
                <a:lnTo>
                  <a:pt x="0" y="11978"/>
                </a:lnTo>
                <a:close/>
                <a:moveTo>
                  <a:pt x="0" y="11837"/>
                </a:moveTo>
                <a:lnTo>
                  <a:pt x="0" y="11766"/>
                </a:lnTo>
                <a:lnTo>
                  <a:pt x="12" y="11766"/>
                </a:lnTo>
                <a:lnTo>
                  <a:pt x="12" y="11837"/>
                </a:lnTo>
                <a:lnTo>
                  <a:pt x="0" y="11837"/>
                </a:lnTo>
                <a:close/>
                <a:moveTo>
                  <a:pt x="0" y="11695"/>
                </a:moveTo>
                <a:lnTo>
                  <a:pt x="0" y="11624"/>
                </a:lnTo>
                <a:lnTo>
                  <a:pt x="12" y="11624"/>
                </a:lnTo>
                <a:lnTo>
                  <a:pt x="12" y="11695"/>
                </a:lnTo>
                <a:lnTo>
                  <a:pt x="0" y="11695"/>
                </a:lnTo>
                <a:close/>
                <a:moveTo>
                  <a:pt x="0" y="11553"/>
                </a:moveTo>
                <a:lnTo>
                  <a:pt x="0" y="11482"/>
                </a:lnTo>
                <a:lnTo>
                  <a:pt x="12" y="11482"/>
                </a:lnTo>
                <a:lnTo>
                  <a:pt x="12" y="11553"/>
                </a:lnTo>
                <a:lnTo>
                  <a:pt x="0" y="11553"/>
                </a:lnTo>
                <a:close/>
                <a:moveTo>
                  <a:pt x="0" y="11411"/>
                </a:moveTo>
                <a:lnTo>
                  <a:pt x="0" y="11341"/>
                </a:lnTo>
                <a:lnTo>
                  <a:pt x="12" y="11341"/>
                </a:lnTo>
                <a:lnTo>
                  <a:pt x="12" y="11411"/>
                </a:lnTo>
                <a:lnTo>
                  <a:pt x="0" y="11411"/>
                </a:lnTo>
                <a:close/>
                <a:moveTo>
                  <a:pt x="0" y="11270"/>
                </a:moveTo>
                <a:lnTo>
                  <a:pt x="0" y="11199"/>
                </a:lnTo>
                <a:lnTo>
                  <a:pt x="12" y="11199"/>
                </a:lnTo>
                <a:lnTo>
                  <a:pt x="12" y="11270"/>
                </a:lnTo>
                <a:lnTo>
                  <a:pt x="0" y="11270"/>
                </a:lnTo>
                <a:close/>
                <a:moveTo>
                  <a:pt x="0" y="11128"/>
                </a:moveTo>
                <a:lnTo>
                  <a:pt x="0" y="11057"/>
                </a:lnTo>
                <a:lnTo>
                  <a:pt x="12" y="11057"/>
                </a:lnTo>
                <a:lnTo>
                  <a:pt x="12" y="11128"/>
                </a:lnTo>
                <a:lnTo>
                  <a:pt x="0" y="11128"/>
                </a:lnTo>
                <a:close/>
                <a:moveTo>
                  <a:pt x="0" y="10986"/>
                </a:moveTo>
                <a:lnTo>
                  <a:pt x="0" y="10915"/>
                </a:lnTo>
                <a:lnTo>
                  <a:pt x="12" y="10915"/>
                </a:lnTo>
                <a:lnTo>
                  <a:pt x="12" y="10986"/>
                </a:lnTo>
                <a:lnTo>
                  <a:pt x="0" y="10986"/>
                </a:lnTo>
                <a:close/>
                <a:moveTo>
                  <a:pt x="0" y="10844"/>
                </a:moveTo>
                <a:lnTo>
                  <a:pt x="0" y="10773"/>
                </a:lnTo>
                <a:lnTo>
                  <a:pt x="12" y="10773"/>
                </a:lnTo>
                <a:lnTo>
                  <a:pt x="12" y="10844"/>
                </a:lnTo>
                <a:lnTo>
                  <a:pt x="0" y="10844"/>
                </a:lnTo>
                <a:close/>
                <a:moveTo>
                  <a:pt x="0" y="10703"/>
                </a:moveTo>
                <a:lnTo>
                  <a:pt x="0" y="10632"/>
                </a:lnTo>
                <a:lnTo>
                  <a:pt x="12" y="10632"/>
                </a:lnTo>
                <a:lnTo>
                  <a:pt x="12" y="10703"/>
                </a:lnTo>
                <a:lnTo>
                  <a:pt x="0" y="10703"/>
                </a:lnTo>
                <a:close/>
                <a:moveTo>
                  <a:pt x="0" y="10561"/>
                </a:moveTo>
                <a:lnTo>
                  <a:pt x="0" y="10490"/>
                </a:lnTo>
                <a:lnTo>
                  <a:pt x="12" y="10490"/>
                </a:lnTo>
                <a:lnTo>
                  <a:pt x="12" y="10561"/>
                </a:lnTo>
                <a:lnTo>
                  <a:pt x="0" y="10561"/>
                </a:lnTo>
                <a:close/>
                <a:moveTo>
                  <a:pt x="0" y="10419"/>
                </a:moveTo>
                <a:lnTo>
                  <a:pt x="0" y="10348"/>
                </a:lnTo>
                <a:lnTo>
                  <a:pt x="12" y="10348"/>
                </a:lnTo>
                <a:lnTo>
                  <a:pt x="12" y="10419"/>
                </a:lnTo>
                <a:lnTo>
                  <a:pt x="0" y="10419"/>
                </a:lnTo>
                <a:close/>
                <a:moveTo>
                  <a:pt x="0" y="10277"/>
                </a:moveTo>
                <a:lnTo>
                  <a:pt x="0" y="10206"/>
                </a:lnTo>
                <a:lnTo>
                  <a:pt x="12" y="10206"/>
                </a:lnTo>
                <a:lnTo>
                  <a:pt x="12" y="10277"/>
                </a:lnTo>
                <a:lnTo>
                  <a:pt x="0" y="10277"/>
                </a:lnTo>
                <a:close/>
                <a:moveTo>
                  <a:pt x="0" y="10136"/>
                </a:moveTo>
                <a:lnTo>
                  <a:pt x="0" y="10065"/>
                </a:lnTo>
                <a:lnTo>
                  <a:pt x="12" y="10065"/>
                </a:lnTo>
                <a:lnTo>
                  <a:pt x="12" y="10136"/>
                </a:lnTo>
                <a:lnTo>
                  <a:pt x="0" y="10136"/>
                </a:lnTo>
                <a:close/>
                <a:moveTo>
                  <a:pt x="0" y="9994"/>
                </a:moveTo>
                <a:lnTo>
                  <a:pt x="0" y="9923"/>
                </a:lnTo>
                <a:lnTo>
                  <a:pt x="12" y="9923"/>
                </a:lnTo>
                <a:lnTo>
                  <a:pt x="12" y="9994"/>
                </a:lnTo>
                <a:lnTo>
                  <a:pt x="0" y="9994"/>
                </a:lnTo>
                <a:close/>
                <a:moveTo>
                  <a:pt x="0" y="9852"/>
                </a:moveTo>
                <a:lnTo>
                  <a:pt x="0" y="9781"/>
                </a:lnTo>
                <a:lnTo>
                  <a:pt x="12" y="9781"/>
                </a:lnTo>
                <a:lnTo>
                  <a:pt x="12" y="9852"/>
                </a:lnTo>
                <a:lnTo>
                  <a:pt x="0" y="9852"/>
                </a:lnTo>
                <a:close/>
                <a:moveTo>
                  <a:pt x="0" y="9710"/>
                </a:moveTo>
                <a:lnTo>
                  <a:pt x="0" y="9639"/>
                </a:lnTo>
                <a:lnTo>
                  <a:pt x="12" y="9639"/>
                </a:lnTo>
                <a:lnTo>
                  <a:pt x="12" y="9710"/>
                </a:lnTo>
                <a:lnTo>
                  <a:pt x="0" y="9710"/>
                </a:lnTo>
                <a:close/>
                <a:moveTo>
                  <a:pt x="0" y="9569"/>
                </a:moveTo>
                <a:lnTo>
                  <a:pt x="0" y="9498"/>
                </a:lnTo>
                <a:lnTo>
                  <a:pt x="12" y="9498"/>
                </a:lnTo>
                <a:lnTo>
                  <a:pt x="12" y="9569"/>
                </a:lnTo>
                <a:lnTo>
                  <a:pt x="0" y="9569"/>
                </a:lnTo>
                <a:close/>
                <a:moveTo>
                  <a:pt x="0" y="9427"/>
                </a:moveTo>
                <a:lnTo>
                  <a:pt x="0" y="9356"/>
                </a:lnTo>
                <a:lnTo>
                  <a:pt x="12" y="9356"/>
                </a:lnTo>
                <a:lnTo>
                  <a:pt x="12" y="9427"/>
                </a:lnTo>
                <a:lnTo>
                  <a:pt x="0" y="9427"/>
                </a:lnTo>
                <a:close/>
                <a:moveTo>
                  <a:pt x="0" y="9285"/>
                </a:moveTo>
                <a:lnTo>
                  <a:pt x="0" y="9214"/>
                </a:lnTo>
                <a:lnTo>
                  <a:pt x="12" y="9214"/>
                </a:lnTo>
                <a:lnTo>
                  <a:pt x="12" y="9285"/>
                </a:lnTo>
                <a:lnTo>
                  <a:pt x="0" y="9285"/>
                </a:lnTo>
                <a:close/>
                <a:moveTo>
                  <a:pt x="0" y="9143"/>
                </a:moveTo>
                <a:lnTo>
                  <a:pt x="0" y="9072"/>
                </a:lnTo>
                <a:lnTo>
                  <a:pt x="12" y="9072"/>
                </a:lnTo>
                <a:lnTo>
                  <a:pt x="12" y="9143"/>
                </a:lnTo>
                <a:lnTo>
                  <a:pt x="0" y="9143"/>
                </a:lnTo>
                <a:close/>
                <a:moveTo>
                  <a:pt x="0" y="9002"/>
                </a:moveTo>
                <a:lnTo>
                  <a:pt x="0" y="8931"/>
                </a:lnTo>
                <a:lnTo>
                  <a:pt x="12" y="8931"/>
                </a:lnTo>
                <a:lnTo>
                  <a:pt x="12" y="9002"/>
                </a:lnTo>
                <a:lnTo>
                  <a:pt x="0" y="9002"/>
                </a:lnTo>
                <a:close/>
                <a:moveTo>
                  <a:pt x="0" y="8860"/>
                </a:moveTo>
                <a:lnTo>
                  <a:pt x="0" y="8789"/>
                </a:lnTo>
                <a:lnTo>
                  <a:pt x="12" y="8789"/>
                </a:lnTo>
                <a:lnTo>
                  <a:pt x="12" y="8860"/>
                </a:lnTo>
                <a:lnTo>
                  <a:pt x="0" y="8860"/>
                </a:lnTo>
                <a:close/>
                <a:moveTo>
                  <a:pt x="0" y="8718"/>
                </a:moveTo>
                <a:lnTo>
                  <a:pt x="0" y="8647"/>
                </a:lnTo>
                <a:lnTo>
                  <a:pt x="12" y="8647"/>
                </a:lnTo>
                <a:lnTo>
                  <a:pt x="12" y="8718"/>
                </a:lnTo>
                <a:lnTo>
                  <a:pt x="0" y="8718"/>
                </a:lnTo>
                <a:close/>
                <a:moveTo>
                  <a:pt x="0" y="8576"/>
                </a:moveTo>
                <a:lnTo>
                  <a:pt x="0" y="8505"/>
                </a:lnTo>
                <a:lnTo>
                  <a:pt x="12" y="8505"/>
                </a:lnTo>
                <a:lnTo>
                  <a:pt x="12" y="8576"/>
                </a:lnTo>
                <a:lnTo>
                  <a:pt x="0" y="8576"/>
                </a:lnTo>
                <a:close/>
                <a:moveTo>
                  <a:pt x="0" y="8434"/>
                </a:moveTo>
                <a:lnTo>
                  <a:pt x="0" y="8364"/>
                </a:lnTo>
                <a:lnTo>
                  <a:pt x="12" y="8364"/>
                </a:lnTo>
                <a:lnTo>
                  <a:pt x="12" y="8434"/>
                </a:lnTo>
                <a:lnTo>
                  <a:pt x="0" y="8434"/>
                </a:lnTo>
                <a:close/>
                <a:moveTo>
                  <a:pt x="0" y="8293"/>
                </a:moveTo>
                <a:lnTo>
                  <a:pt x="0" y="8222"/>
                </a:lnTo>
                <a:lnTo>
                  <a:pt x="12" y="8222"/>
                </a:lnTo>
                <a:lnTo>
                  <a:pt x="12" y="8293"/>
                </a:lnTo>
                <a:lnTo>
                  <a:pt x="0" y="8293"/>
                </a:lnTo>
                <a:close/>
                <a:moveTo>
                  <a:pt x="0" y="8151"/>
                </a:moveTo>
                <a:lnTo>
                  <a:pt x="0" y="8080"/>
                </a:lnTo>
                <a:lnTo>
                  <a:pt x="12" y="8080"/>
                </a:lnTo>
                <a:lnTo>
                  <a:pt x="12" y="8151"/>
                </a:lnTo>
                <a:lnTo>
                  <a:pt x="0" y="8151"/>
                </a:lnTo>
                <a:close/>
                <a:moveTo>
                  <a:pt x="0" y="8009"/>
                </a:moveTo>
                <a:lnTo>
                  <a:pt x="0" y="7938"/>
                </a:lnTo>
                <a:lnTo>
                  <a:pt x="12" y="7938"/>
                </a:lnTo>
                <a:lnTo>
                  <a:pt x="12" y="8009"/>
                </a:lnTo>
                <a:lnTo>
                  <a:pt x="0" y="8009"/>
                </a:lnTo>
                <a:close/>
                <a:moveTo>
                  <a:pt x="0" y="7867"/>
                </a:moveTo>
                <a:lnTo>
                  <a:pt x="0" y="7797"/>
                </a:lnTo>
                <a:lnTo>
                  <a:pt x="12" y="7797"/>
                </a:lnTo>
                <a:lnTo>
                  <a:pt x="12" y="7867"/>
                </a:lnTo>
                <a:lnTo>
                  <a:pt x="0" y="7867"/>
                </a:lnTo>
                <a:close/>
                <a:moveTo>
                  <a:pt x="0" y="7726"/>
                </a:moveTo>
                <a:lnTo>
                  <a:pt x="0" y="7655"/>
                </a:lnTo>
                <a:lnTo>
                  <a:pt x="12" y="7655"/>
                </a:lnTo>
                <a:lnTo>
                  <a:pt x="12" y="7726"/>
                </a:lnTo>
                <a:lnTo>
                  <a:pt x="0" y="7726"/>
                </a:lnTo>
                <a:close/>
                <a:moveTo>
                  <a:pt x="0" y="7584"/>
                </a:moveTo>
                <a:lnTo>
                  <a:pt x="0" y="7513"/>
                </a:lnTo>
                <a:lnTo>
                  <a:pt x="12" y="7513"/>
                </a:lnTo>
                <a:lnTo>
                  <a:pt x="12" y="7584"/>
                </a:lnTo>
                <a:lnTo>
                  <a:pt x="0" y="7584"/>
                </a:lnTo>
                <a:close/>
                <a:moveTo>
                  <a:pt x="0" y="7442"/>
                </a:moveTo>
                <a:lnTo>
                  <a:pt x="0" y="7371"/>
                </a:lnTo>
                <a:lnTo>
                  <a:pt x="12" y="7371"/>
                </a:lnTo>
                <a:lnTo>
                  <a:pt x="12" y="7442"/>
                </a:lnTo>
                <a:lnTo>
                  <a:pt x="0" y="7442"/>
                </a:lnTo>
                <a:close/>
                <a:moveTo>
                  <a:pt x="0" y="7300"/>
                </a:moveTo>
                <a:lnTo>
                  <a:pt x="0" y="7230"/>
                </a:lnTo>
                <a:lnTo>
                  <a:pt x="12" y="7230"/>
                </a:lnTo>
                <a:lnTo>
                  <a:pt x="12" y="7300"/>
                </a:lnTo>
                <a:lnTo>
                  <a:pt x="0" y="7300"/>
                </a:lnTo>
                <a:close/>
                <a:moveTo>
                  <a:pt x="0" y="7159"/>
                </a:moveTo>
                <a:lnTo>
                  <a:pt x="0" y="7088"/>
                </a:lnTo>
                <a:lnTo>
                  <a:pt x="12" y="7088"/>
                </a:lnTo>
                <a:lnTo>
                  <a:pt x="12" y="7159"/>
                </a:lnTo>
                <a:lnTo>
                  <a:pt x="0" y="7159"/>
                </a:lnTo>
                <a:close/>
                <a:moveTo>
                  <a:pt x="0" y="7017"/>
                </a:moveTo>
                <a:lnTo>
                  <a:pt x="0" y="6946"/>
                </a:lnTo>
                <a:lnTo>
                  <a:pt x="12" y="6946"/>
                </a:lnTo>
                <a:lnTo>
                  <a:pt x="12" y="7017"/>
                </a:lnTo>
                <a:lnTo>
                  <a:pt x="0" y="7017"/>
                </a:lnTo>
                <a:close/>
                <a:moveTo>
                  <a:pt x="0" y="6875"/>
                </a:moveTo>
                <a:lnTo>
                  <a:pt x="0" y="6804"/>
                </a:lnTo>
                <a:lnTo>
                  <a:pt x="12" y="6804"/>
                </a:lnTo>
                <a:lnTo>
                  <a:pt x="12" y="6875"/>
                </a:lnTo>
                <a:lnTo>
                  <a:pt x="0" y="6875"/>
                </a:lnTo>
                <a:close/>
                <a:moveTo>
                  <a:pt x="0" y="6733"/>
                </a:moveTo>
                <a:lnTo>
                  <a:pt x="0" y="6663"/>
                </a:lnTo>
                <a:lnTo>
                  <a:pt x="12" y="6663"/>
                </a:lnTo>
                <a:lnTo>
                  <a:pt x="12" y="6733"/>
                </a:lnTo>
                <a:lnTo>
                  <a:pt x="0" y="6733"/>
                </a:lnTo>
                <a:close/>
                <a:moveTo>
                  <a:pt x="0" y="6592"/>
                </a:moveTo>
                <a:lnTo>
                  <a:pt x="0" y="6521"/>
                </a:lnTo>
                <a:lnTo>
                  <a:pt x="12" y="6521"/>
                </a:lnTo>
                <a:lnTo>
                  <a:pt x="12" y="6592"/>
                </a:lnTo>
                <a:lnTo>
                  <a:pt x="0" y="6592"/>
                </a:lnTo>
                <a:close/>
                <a:moveTo>
                  <a:pt x="0" y="6450"/>
                </a:moveTo>
                <a:lnTo>
                  <a:pt x="0" y="6379"/>
                </a:lnTo>
                <a:lnTo>
                  <a:pt x="12" y="6379"/>
                </a:lnTo>
                <a:lnTo>
                  <a:pt x="12" y="6450"/>
                </a:lnTo>
                <a:lnTo>
                  <a:pt x="0" y="6450"/>
                </a:lnTo>
                <a:close/>
                <a:moveTo>
                  <a:pt x="0" y="6308"/>
                </a:moveTo>
                <a:lnTo>
                  <a:pt x="0" y="6237"/>
                </a:lnTo>
                <a:lnTo>
                  <a:pt x="12" y="6237"/>
                </a:lnTo>
                <a:lnTo>
                  <a:pt x="12" y="6308"/>
                </a:lnTo>
                <a:lnTo>
                  <a:pt x="0" y="6308"/>
                </a:lnTo>
                <a:close/>
                <a:moveTo>
                  <a:pt x="0" y="6166"/>
                </a:moveTo>
                <a:lnTo>
                  <a:pt x="0" y="6096"/>
                </a:lnTo>
                <a:lnTo>
                  <a:pt x="12" y="6096"/>
                </a:lnTo>
                <a:lnTo>
                  <a:pt x="12" y="6166"/>
                </a:lnTo>
                <a:lnTo>
                  <a:pt x="0" y="6166"/>
                </a:lnTo>
                <a:close/>
                <a:moveTo>
                  <a:pt x="0" y="6025"/>
                </a:moveTo>
                <a:lnTo>
                  <a:pt x="0" y="5954"/>
                </a:lnTo>
                <a:lnTo>
                  <a:pt x="12" y="5954"/>
                </a:lnTo>
                <a:lnTo>
                  <a:pt x="12" y="6025"/>
                </a:lnTo>
                <a:lnTo>
                  <a:pt x="0" y="6025"/>
                </a:lnTo>
                <a:close/>
                <a:moveTo>
                  <a:pt x="0" y="5883"/>
                </a:moveTo>
                <a:lnTo>
                  <a:pt x="0" y="5812"/>
                </a:lnTo>
                <a:lnTo>
                  <a:pt x="12" y="5812"/>
                </a:lnTo>
                <a:lnTo>
                  <a:pt x="12" y="5883"/>
                </a:lnTo>
                <a:lnTo>
                  <a:pt x="0" y="5883"/>
                </a:lnTo>
                <a:close/>
                <a:moveTo>
                  <a:pt x="0" y="5741"/>
                </a:moveTo>
                <a:lnTo>
                  <a:pt x="0" y="5670"/>
                </a:lnTo>
                <a:lnTo>
                  <a:pt x="12" y="5670"/>
                </a:lnTo>
                <a:lnTo>
                  <a:pt x="12" y="5741"/>
                </a:lnTo>
                <a:lnTo>
                  <a:pt x="0" y="5741"/>
                </a:lnTo>
                <a:close/>
                <a:moveTo>
                  <a:pt x="0" y="5599"/>
                </a:moveTo>
                <a:lnTo>
                  <a:pt x="0" y="5528"/>
                </a:lnTo>
                <a:lnTo>
                  <a:pt x="12" y="5528"/>
                </a:lnTo>
                <a:lnTo>
                  <a:pt x="12" y="5599"/>
                </a:lnTo>
                <a:lnTo>
                  <a:pt x="0" y="5599"/>
                </a:lnTo>
                <a:close/>
                <a:moveTo>
                  <a:pt x="0" y="5458"/>
                </a:moveTo>
                <a:lnTo>
                  <a:pt x="0" y="5387"/>
                </a:lnTo>
                <a:lnTo>
                  <a:pt x="12" y="5387"/>
                </a:lnTo>
                <a:lnTo>
                  <a:pt x="12" y="5458"/>
                </a:lnTo>
                <a:lnTo>
                  <a:pt x="0" y="5458"/>
                </a:lnTo>
                <a:close/>
                <a:moveTo>
                  <a:pt x="0" y="5316"/>
                </a:moveTo>
                <a:lnTo>
                  <a:pt x="0" y="5245"/>
                </a:lnTo>
                <a:lnTo>
                  <a:pt x="12" y="5245"/>
                </a:lnTo>
                <a:lnTo>
                  <a:pt x="12" y="5316"/>
                </a:lnTo>
                <a:lnTo>
                  <a:pt x="0" y="5316"/>
                </a:lnTo>
                <a:close/>
                <a:moveTo>
                  <a:pt x="0" y="5174"/>
                </a:moveTo>
                <a:lnTo>
                  <a:pt x="0" y="5103"/>
                </a:lnTo>
                <a:lnTo>
                  <a:pt x="12" y="5103"/>
                </a:lnTo>
                <a:lnTo>
                  <a:pt x="12" y="5174"/>
                </a:lnTo>
                <a:lnTo>
                  <a:pt x="0" y="5174"/>
                </a:lnTo>
                <a:close/>
                <a:moveTo>
                  <a:pt x="0" y="5032"/>
                </a:moveTo>
                <a:lnTo>
                  <a:pt x="0" y="4961"/>
                </a:lnTo>
                <a:lnTo>
                  <a:pt x="12" y="4961"/>
                </a:lnTo>
                <a:lnTo>
                  <a:pt x="12" y="5032"/>
                </a:lnTo>
                <a:lnTo>
                  <a:pt x="0" y="5032"/>
                </a:lnTo>
                <a:close/>
                <a:moveTo>
                  <a:pt x="0" y="4891"/>
                </a:moveTo>
                <a:lnTo>
                  <a:pt x="0" y="4820"/>
                </a:lnTo>
                <a:lnTo>
                  <a:pt x="12" y="4820"/>
                </a:lnTo>
                <a:lnTo>
                  <a:pt x="12" y="4891"/>
                </a:lnTo>
                <a:lnTo>
                  <a:pt x="0" y="4891"/>
                </a:lnTo>
                <a:close/>
                <a:moveTo>
                  <a:pt x="0" y="4749"/>
                </a:moveTo>
                <a:lnTo>
                  <a:pt x="0" y="4678"/>
                </a:lnTo>
                <a:lnTo>
                  <a:pt x="12" y="4678"/>
                </a:lnTo>
                <a:lnTo>
                  <a:pt x="12" y="4749"/>
                </a:lnTo>
                <a:lnTo>
                  <a:pt x="0" y="4749"/>
                </a:lnTo>
                <a:close/>
                <a:moveTo>
                  <a:pt x="0" y="4607"/>
                </a:moveTo>
                <a:lnTo>
                  <a:pt x="0" y="4536"/>
                </a:lnTo>
                <a:lnTo>
                  <a:pt x="12" y="4536"/>
                </a:lnTo>
                <a:lnTo>
                  <a:pt x="12" y="4607"/>
                </a:lnTo>
                <a:lnTo>
                  <a:pt x="0" y="4607"/>
                </a:lnTo>
                <a:close/>
                <a:moveTo>
                  <a:pt x="0" y="4465"/>
                </a:moveTo>
                <a:lnTo>
                  <a:pt x="0" y="4394"/>
                </a:lnTo>
                <a:lnTo>
                  <a:pt x="12" y="4394"/>
                </a:lnTo>
                <a:lnTo>
                  <a:pt x="12" y="4465"/>
                </a:lnTo>
                <a:lnTo>
                  <a:pt x="0" y="4465"/>
                </a:lnTo>
                <a:close/>
                <a:moveTo>
                  <a:pt x="0" y="4324"/>
                </a:moveTo>
                <a:lnTo>
                  <a:pt x="0" y="4253"/>
                </a:lnTo>
                <a:lnTo>
                  <a:pt x="12" y="4253"/>
                </a:lnTo>
                <a:lnTo>
                  <a:pt x="12" y="4324"/>
                </a:lnTo>
                <a:lnTo>
                  <a:pt x="0" y="4324"/>
                </a:lnTo>
                <a:close/>
                <a:moveTo>
                  <a:pt x="0" y="4182"/>
                </a:moveTo>
                <a:lnTo>
                  <a:pt x="0" y="4111"/>
                </a:lnTo>
                <a:lnTo>
                  <a:pt x="12" y="4111"/>
                </a:lnTo>
                <a:lnTo>
                  <a:pt x="12" y="4182"/>
                </a:lnTo>
                <a:lnTo>
                  <a:pt x="0" y="4182"/>
                </a:lnTo>
                <a:close/>
                <a:moveTo>
                  <a:pt x="0" y="4040"/>
                </a:moveTo>
                <a:lnTo>
                  <a:pt x="0" y="3969"/>
                </a:lnTo>
                <a:lnTo>
                  <a:pt x="12" y="3969"/>
                </a:lnTo>
                <a:lnTo>
                  <a:pt x="12" y="4040"/>
                </a:lnTo>
                <a:lnTo>
                  <a:pt x="0" y="4040"/>
                </a:lnTo>
                <a:close/>
                <a:moveTo>
                  <a:pt x="0" y="3898"/>
                </a:moveTo>
                <a:lnTo>
                  <a:pt x="0" y="3827"/>
                </a:lnTo>
                <a:lnTo>
                  <a:pt x="12" y="3827"/>
                </a:lnTo>
                <a:lnTo>
                  <a:pt x="12" y="3898"/>
                </a:lnTo>
                <a:lnTo>
                  <a:pt x="0" y="3898"/>
                </a:lnTo>
                <a:close/>
                <a:moveTo>
                  <a:pt x="0" y="3757"/>
                </a:moveTo>
                <a:lnTo>
                  <a:pt x="0" y="3686"/>
                </a:lnTo>
                <a:lnTo>
                  <a:pt x="12" y="3686"/>
                </a:lnTo>
                <a:lnTo>
                  <a:pt x="12" y="3757"/>
                </a:lnTo>
                <a:lnTo>
                  <a:pt x="0" y="3757"/>
                </a:lnTo>
                <a:close/>
                <a:moveTo>
                  <a:pt x="0" y="3615"/>
                </a:moveTo>
                <a:lnTo>
                  <a:pt x="0" y="3544"/>
                </a:lnTo>
                <a:lnTo>
                  <a:pt x="12" y="3544"/>
                </a:lnTo>
                <a:lnTo>
                  <a:pt x="12" y="3615"/>
                </a:lnTo>
                <a:lnTo>
                  <a:pt x="0" y="3615"/>
                </a:lnTo>
                <a:close/>
                <a:moveTo>
                  <a:pt x="0" y="3473"/>
                </a:moveTo>
                <a:lnTo>
                  <a:pt x="0" y="3402"/>
                </a:lnTo>
                <a:lnTo>
                  <a:pt x="12" y="3402"/>
                </a:lnTo>
                <a:lnTo>
                  <a:pt x="12" y="3473"/>
                </a:lnTo>
                <a:lnTo>
                  <a:pt x="0" y="3473"/>
                </a:lnTo>
                <a:close/>
                <a:moveTo>
                  <a:pt x="0" y="3331"/>
                </a:moveTo>
                <a:lnTo>
                  <a:pt x="0" y="3260"/>
                </a:lnTo>
                <a:lnTo>
                  <a:pt x="12" y="3260"/>
                </a:lnTo>
                <a:lnTo>
                  <a:pt x="12" y="3331"/>
                </a:lnTo>
                <a:lnTo>
                  <a:pt x="0" y="3331"/>
                </a:lnTo>
                <a:close/>
                <a:moveTo>
                  <a:pt x="0" y="3190"/>
                </a:moveTo>
                <a:lnTo>
                  <a:pt x="0" y="3119"/>
                </a:lnTo>
                <a:lnTo>
                  <a:pt x="12" y="3119"/>
                </a:lnTo>
                <a:lnTo>
                  <a:pt x="12" y="3190"/>
                </a:lnTo>
                <a:lnTo>
                  <a:pt x="0" y="3190"/>
                </a:lnTo>
                <a:close/>
                <a:moveTo>
                  <a:pt x="0" y="3048"/>
                </a:moveTo>
                <a:lnTo>
                  <a:pt x="0" y="2977"/>
                </a:lnTo>
                <a:lnTo>
                  <a:pt x="12" y="2977"/>
                </a:lnTo>
                <a:lnTo>
                  <a:pt x="12" y="3048"/>
                </a:lnTo>
                <a:lnTo>
                  <a:pt x="0" y="3048"/>
                </a:lnTo>
                <a:close/>
                <a:moveTo>
                  <a:pt x="0" y="2906"/>
                </a:moveTo>
                <a:lnTo>
                  <a:pt x="0" y="2835"/>
                </a:lnTo>
                <a:lnTo>
                  <a:pt x="12" y="2835"/>
                </a:lnTo>
                <a:lnTo>
                  <a:pt x="12" y="2906"/>
                </a:lnTo>
                <a:lnTo>
                  <a:pt x="0" y="2906"/>
                </a:lnTo>
                <a:close/>
                <a:moveTo>
                  <a:pt x="0" y="2764"/>
                </a:moveTo>
                <a:lnTo>
                  <a:pt x="0" y="2693"/>
                </a:lnTo>
                <a:lnTo>
                  <a:pt x="12" y="2693"/>
                </a:lnTo>
                <a:lnTo>
                  <a:pt x="12" y="2764"/>
                </a:lnTo>
                <a:lnTo>
                  <a:pt x="0" y="2764"/>
                </a:lnTo>
                <a:close/>
                <a:moveTo>
                  <a:pt x="0" y="2622"/>
                </a:moveTo>
                <a:lnTo>
                  <a:pt x="0" y="2552"/>
                </a:lnTo>
                <a:lnTo>
                  <a:pt x="12" y="2552"/>
                </a:lnTo>
                <a:lnTo>
                  <a:pt x="12" y="2622"/>
                </a:lnTo>
                <a:lnTo>
                  <a:pt x="0" y="2622"/>
                </a:lnTo>
                <a:close/>
                <a:moveTo>
                  <a:pt x="0" y="2481"/>
                </a:moveTo>
                <a:lnTo>
                  <a:pt x="0" y="2410"/>
                </a:lnTo>
                <a:lnTo>
                  <a:pt x="12" y="2410"/>
                </a:lnTo>
                <a:lnTo>
                  <a:pt x="12" y="2481"/>
                </a:lnTo>
                <a:lnTo>
                  <a:pt x="0" y="2481"/>
                </a:lnTo>
                <a:close/>
                <a:moveTo>
                  <a:pt x="0" y="2339"/>
                </a:moveTo>
                <a:lnTo>
                  <a:pt x="0" y="2268"/>
                </a:lnTo>
                <a:lnTo>
                  <a:pt x="12" y="2268"/>
                </a:lnTo>
                <a:lnTo>
                  <a:pt x="12" y="2339"/>
                </a:lnTo>
                <a:lnTo>
                  <a:pt x="0" y="2339"/>
                </a:lnTo>
                <a:close/>
                <a:moveTo>
                  <a:pt x="0" y="2197"/>
                </a:moveTo>
                <a:lnTo>
                  <a:pt x="0" y="2126"/>
                </a:lnTo>
                <a:lnTo>
                  <a:pt x="12" y="2126"/>
                </a:lnTo>
                <a:lnTo>
                  <a:pt x="12" y="2197"/>
                </a:lnTo>
                <a:lnTo>
                  <a:pt x="0" y="2197"/>
                </a:lnTo>
                <a:close/>
                <a:moveTo>
                  <a:pt x="0" y="2055"/>
                </a:moveTo>
                <a:lnTo>
                  <a:pt x="0" y="1985"/>
                </a:lnTo>
                <a:lnTo>
                  <a:pt x="12" y="1985"/>
                </a:lnTo>
                <a:lnTo>
                  <a:pt x="12" y="2055"/>
                </a:lnTo>
                <a:lnTo>
                  <a:pt x="0" y="2055"/>
                </a:lnTo>
                <a:close/>
                <a:moveTo>
                  <a:pt x="0" y="1914"/>
                </a:moveTo>
                <a:lnTo>
                  <a:pt x="0" y="1843"/>
                </a:lnTo>
                <a:lnTo>
                  <a:pt x="12" y="1843"/>
                </a:lnTo>
                <a:lnTo>
                  <a:pt x="12" y="1914"/>
                </a:lnTo>
                <a:lnTo>
                  <a:pt x="0" y="1914"/>
                </a:lnTo>
                <a:close/>
                <a:moveTo>
                  <a:pt x="0" y="1772"/>
                </a:moveTo>
                <a:lnTo>
                  <a:pt x="0" y="1701"/>
                </a:lnTo>
                <a:lnTo>
                  <a:pt x="12" y="1701"/>
                </a:lnTo>
                <a:lnTo>
                  <a:pt x="12" y="1772"/>
                </a:lnTo>
                <a:lnTo>
                  <a:pt x="0" y="1772"/>
                </a:lnTo>
                <a:close/>
                <a:moveTo>
                  <a:pt x="0" y="1630"/>
                </a:moveTo>
                <a:lnTo>
                  <a:pt x="0" y="1559"/>
                </a:lnTo>
                <a:lnTo>
                  <a:pt x="12" y="1559"/>
                </a:lnTo>
                <a:lnTo>
                  <a:pt x="12" y="1630"/>
                </a:lnTo>
                <a:lnTo>
                  <a:pt x="0" y="1630"/>
                </a:lnTo>
                <a:close/>
                <a:moveTo>
                  <a:pt x="0" y="1488"/>
                </a:moveTo>
                <a:lnTo>
                  <a:pt x="0" y="1418"/>
                </a:lnTo>
                <a:lnTo>
                  <a:pt x="12" y="1418"/>
                </a:lnTo>
                <a:lnTo>
                  <a:pt x="12" y="1488"/>
                </a:lnTo>
                <a:lnTo>
                  <a:pt x="0" y="1488"/>
                </a:lnTo>
                <a:close/>
                <a:moveTo>
                  <a:pt x="0" y="1347"/>
                </a:moveTo>
                <a:lnTo>
                  <a:pt x="0" y="1276"/>
                </a:lnTo>
                <a:lnTo>
                  <a:pt x="12" y="1276"/>
                </a:lnTo>
                <a:lnTo>
                  <a:pt x="12" y="1347"/>
                </a:lnTo>
                <a:lnTo>
                  <a:pt x="0" y="1347"/>
                </a:lnTo>
                <a:close/>
                <a:moveTo>
                  <a:pt x="0" y="1205"/>
                </a:moveTo>
                <a:lnTo>
                  <a:pt x="0" y="1134"/>
                </a:lnTo>
                <a:lnTo>
                  <a:pt x="12" y="1134"/>
                </a:lnTo>
                <a:lnTo>
                  <a:pt x="12" y="1205"/>
                </a:lnTo>
                <a:lnTo>
                  <a:pt x="0" y="1205"/>
                </a:lnTo>
                <a:close/>
                <a:moveTo>
                  <a:pt x="0" y="1063"/>
                </a:moveTo>
                <a:lnTo>
                  <a:pt x="0" y="992"/>
                </a:lnTo>
                <a:lnTo>
                  <a:pt x="12" y="992"/>
                </a:lnTo>
                <a:lnTo>
                  <a:pt x="12" y="1063"/>
                </a:lnTo>
                <a:lnTo>
                  <a:pt x="0" y="1063"/>
                </a:lnTo>
                <a:close/>
                <a:moveTo>
                  <a:pt x="0" y="921"/>
                </a:moveTo>
                <a:lnTo>
                  <a:pt x="0" y="851"/>
                </a:lnTo>
                <a:lnTo>
                  <a:pt x="12" y="851"/>
                </a:lnTo>
                <a:lnTo>
                  <a:pt x="12" y="921"/>
                </a:lnTo>
                <a:lnTo>
                  <a:pt x="0" y="921"/>
                </a:lnTo>
                <a:close/>
                <a:moveTo>
                  <a:pt x="0" y="780"/>
                </a:moveTo>
                <a:lnTo>
                  <a:pt x="0" y="709"/>
                </a:lnTo>
                <a:lnTo>
                  <a:pt x="12" y="709"/>
                </a:lnTo>
                <a:lnTo>
                  <a:pt x="12" y="780"/>
                </a:lnTo>
                <a:lnTo>
                  <a:pt x="0" y="780"/>
                </a:lnTo>
                <a:close/>
                <a:moveTo>
                  <a:pt x="0" y="638"/>
                </a:moveTo>
                <a:lnTo>
                  <a:pt x="0" y="567"/>
                </a:lnTo>
                <a:lnTo>
                  <a:pt x="12" y="567"/>
                </a:lnTo>
                <a:lnTo>
                  <a:pt x="12" y="638"/>
                </a:lnTo>
                <a:lnTo>
                  <a:pt x="0" y="638"/>
                </a:lnTo>
                <a:close/>
                <a:moveTo>
                  <a:pt x="0" y="496"/>
                </a:moveTo>
                <a:lnTo>
                  <a:pt x="0" y="425"/>
                </a:lnTo>
                <a:lnTo>
                  <a:pt x="12" y="425"/>
                </a:lnTo>
                <a:lnTo>
                  <a:pt x="12" y="496"/>
                </a:lnTo>
                <a:lnTo>
                  <a:pt x="0" y="496"/>
                </a:lnTo>
                <a:close/>
                <a:moveTo>
                  <a:pt x="0" y="354"/>
                </a:moveTo>
                <a:lnTo>
                  <a:pt x="0" y="284"/>
                </a:lnTo>
                <a:lnTo>
                  <a:pt x="12" y="284"/>
                </a:lnTo>
                <a:lnTo>
                  <a:pt x="12" y="354"/>
                </a:lnTo>
                <a:lnTo>
                  <a:pt x="0" y="354"/>
                </a:lnTo>
                <a:close/>
                <a:moveTo>
                  <a:pt x="0" y="213"/>
                </a:moveTo>
                <a:lnTo>
                  <a:pt x="0" y="142"/>
                </a:lnTo>
                <a:lnTo>
                  <a:pt x="12" y="142"/>
                </a:lnTo>
                <a:lnTo>
                  <a:pt x="12" y="213"/>
                </a:lnTo>
                <a:lnTo>
                  <a:pt x="0" y="213"/>
                </a:lnTo>
                <a:close/>
                <a:moveTo>
                  <a:pt x="0" y="71"/>
                </a:moveTo>
                <a:lnTo>
                  <a:pt x="0" y="0"/>
                </a:lnTo>
                <a:lnTo>
                  <a:pt x="12" y="0"/>
                </a:lnTo>
                <a:lnTo>
                  <a:pt x="12" y="71"/>
                </a:lnTo>
                <a:lnTo>
                  <a:pt x="0" y="71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8" name="Freeform 20"/>
          <p:cNvSpPr>
            <a:spLocks noEditPoints="1"/>
          </p:cNvSpPr>
          <p:nvPr/>
        </p:nvSpPr>
        <p:spPr bwMode="auto">
          <a:xfrm>
            <a:off x="8086860" y="0"/>
            <a:ext cx="5779" cy="6858000"/>
          </a:xfrm>
          <a:custGeom>
            <a:avLst/>
            <a:gdLst/>
            <a:ahLst/>
            <a:cxnLst>
              <a:cxn ang="0">
                <a:pos x="11" y="14814"/>
              </a:cxn>
              <a:cxn ang="0">
                <a:pos x="0" y="14459"/>
              </a:cxn>
              <a:cxn ang="0">
                <a:pos x="0" y="14388"/>
              </a:cxn>
              <a:cxn ang="0">
                <a:pos x="11" y="14105"/>
              </a:cxn>
              <a:cxn ang="0">
                <a:pos x="0" y="13750"/>
              </a:cxn>
              <a:cxn ang="0">
                <a:pos x="0" y="13679"/>
              </a:cxn>
              <a:cxn ang="0">
                <a:pos x="11" y="13396"/>
              </a:cxn>
              <a:cxn ang="0">
                <a:pos x="0" y="13042"/>
              </a:cxn>
              <a:cxn ang="0">
                <a:pos x="0" y="12971"/>
              </a:cxn>
              <a:cxn ang="0">
                <a:pos x="11" y="12687"/>
              </a:cxn>
              <a:cxn ang="0">
                <a:pos x="0" y="12333"/>
              </a:cxn>
              <a:cxn ang="0">
                <a:pos x="0" y="12262"/>
              </a:cxn>
              <a:cxn ang="0">
                <a:pos x="11" y="11978"/>
              </a:cxn>
              <a:cxn ang="0">
                <a:pos x="0" y="11624"/>
              </a:cxn>
              <a:cxn ang="0">
                <a:pos x="0" y="11553"/>
              </a:cxn>
              <a:cxn ang="0">
                <a:pos x="11" y="11270"/>
              </a:cxn>
              <a:cxn ang="0">
                <a:pos x="0" y="10915"/>
              </a:cxn>
              <a:cxn ang="0">
                <a:pos x="0" y="10844"/>
              </a:cxn>
              <a:cxn ang="0">
                <a:pos x="11" y="10561"/>
              </a:cxn>
              <a:cxn ang="0">
                <a:pos x="0" y="10206"/>
              </a:cxn>
              <a:cxn ang="0">
                <a:pos x="0" y="10136"/>
              </a:cxn>
              <a:cxn ang="0">
                <a:pos x="11" y="9852"/>
              </a:cxn>
              <a:cxn ang="0">
                <a:pos x="0" y="9498"/>
              </a:cxn>
              <a:cxn ang="0">
                <a:pos x="0" y="9427"/>
              </a:cxn>
              <a:cxn ang="0">
                <a:pos x="11" y="9143"/>
              </a:cxn>
              <a:cxn ang="0">
                <a:pos x="0" y="8789"/>
              </a:cxn>
              <a:cxn ang="0">
                <a:pos x="0" y="8718"/>
              </a:cxn>
              <a:cxn ang="0">
                <a:pos x="11" y="8434"/>
              </a:cxn>
              <a:cxn ang="0">
                <a:pos x="0" y="8080"/>
              </a:cxn>
              <a:cxn ang="0">
                <a:pos x="0" y="8009"/>
              </a:cxn>
              <a:cxn ang="0">
                <a:pos x="11" y="7726"/>
              </a:cxn>
              <a:cxn ang="0">
                <a:pos x="0" y="7371"/>
              </a:cxn>
              <a:cxn ang="0">
                <a:pos x="0" y="7300"/>
              </a:cxn>
              <a:cxn ang="0">
                <a:pos x="11" y="7017"/>
              </a:cxn>
              <a:cxn ang="0">
                <a:pos x="0" y="6663"/>
              </a:cxn>
              <a:cxn ang="0">
                <a:pos x="0" y="6592"/>
              </a:cxn>
              <a:cxn ang="0">
                <a:pos x="11" y="6308"/>
              </a:cxn>
              <a:cxn ang="0">
                <a:pos x="0" y="5954"/>
              </a:cxn>
              <a:cxn ang="0">
                <a:pos x="0" y="5883"/>
              </a:cxn>
              <a:cxn ang="0">
                <a:pos x="11" y="5599"/>
              </a:cxn>
              <a:cxn ang="0">
                <a:pos x="0" y="5245"/>
              </a:cxn>
              <a:cxn ang="0">
                <a:pos x="0" y="5174"/>
              </a:cxn>
              <a:cxn ang="0">
                <a:pos x="11" y="4891"/>
              </a:cxn>
              <a:cxn ang="0">
                <a:pos x="0" y="4536"/>
              </a:cxn>
              <a:cxn ang="0">
                <a:pos x="0" y="4465"/>
              </a:cxn>
              <a:cxn ang="0">
                <a:pos x="11" y="4182"/>
              </a:cxn>
              <a:cxn ang="0">
                <a:pos x="0" y="3827"/>
              </a:cxn>
              <a:cxn ang="0">
                <a:pos x="0" y="3757"/>
              </a:cxn>
              <a:cxn ang="0">
                <a:pos x="11" y="3473"/>
              </a:cxn>
              <a:cxn ang="0">
                <a:pos x="0" y="3119"/>
              </a:cxn>
              <a:cxn ang="0">
                <a:pos x="0" y="3048"/>
              </a:cxn>
              <a:cxn ang="0">
                <a:pos x="11" y="2764"/>
              </a:cxn>
              <a:cxn ang="0">
                <a:pos x="0" y="2410"/>
              </a:cxn>
              <a:cxn ang="0">
                <a:pos x="0" y="2339"/>
              </a:cxn>
              <a:cxn ang="0">
                <a:pos x="11" y="2055"/>
              </a:cxn>
              <a:cxn ang="0">
                <a:pos x="0" y="1701"/>
              </a:cxn>
              <a:cxn ang="0">
                <a:pos x="0" y="1630"/>
              </a:cxn>
              <a:cxn ang="0">
                <a:pos x="11" y="1347"/>
              </a:cxn>
              <a:cxn ang="0">
                <a:pos x="0" y="992"/>
              </a:cxn>
              <a:cxn ang="0">
                <a:pos x="0" y="921"/>
              </a:cxn>
              <a:cxn ang="0">
                <a:pos x="11" y="638"/>
              </a:cxn>
              <a:cxn ang="0">
                <a:pos x="0" y="284"/>
              </a:cxn>
              <a:cxn ang="0">
                <a:pos x="0" y="213"/>
              </a:cxn>
            </a:cxnLst>
            <a:rect l="0" t="0" r="r" b="b"/>
            <a:pathLst>
              <a:path w="11" h="14896">
                <a:moveTo>
                  <a:pt x="0" y="14896"/>
                </a:moveTo>
                <a:lnTo>
                  <a:pt x="0" y="14884"/>
                </a:lnTo>
                <a:lnTo>
                  <a:pt x="11" y="14884"/>
                </a:lnTo>
                <a:lnTo>
                  <a:pt x="11" y="14896"/>
                </a:lnTo>
                <a:lnTo>
                  <a:pt x="0" y="14896"/>
                </a:lnTo>
                <a:close/>
                <a:moveTo>
                  <a:pt x="0" y="14814"/>
                </a:moveTo>
                <a:lnTo>
                  <a:pt x="0" y="14743"/>
                </a:lnTo>
                <a:lnTo>
                  <a:pt x="11" y="14743"/>
                </a:lnTo>
                <a:lnTo>
                  <a:pt x="11" y="14814"/>
                </a:lnTo>
                <a:lnTo>
                  <a:pt x="0" y="14814"/>
                </a:lnTo>
                <a:close/>
                <a:moveTo>
                  <a:pt x="0" y="14672"/>
                </a:moveTo>
                <a:lnTo>
                  <a:pt x="0" y="14601"/>
                </a:lnTo>
                <a:lnTo>
                  <a:pt x="11" y="14601"/>
                </a:lnTo>
                <a:lnTo>
                  <a:pt x="11" y="14672"/>
                </a:lnTo>
                <a:lnTo>
                  <a:pt x="0" y="14672"/>
                </a:lnTo>
                <a:close/>
                <a:moveTo>
                  <a:pt x="0" y="14530"/>
                </a:moveTo>
                <a:lnTo>
                  <a:pt x="0" y="14459"/>
                </a:lnTo>
                <a:lnTo>
                  <a:pt x="11" y="14459"/>
                </a:lnTo>
                <a:lnTo>
                  <a:pt x="11" y="14530"/>
                </a:lnTo>
                <a:lnTo>
                  <a:pt x="0" y="14530"/>
                </a:lnTo>
                <a:close/>
                <a:moveTo>
                  <a:pt x="0" y="14388"/>
                </a:moveTo>
                <a:lnTo>
                  <a:pt x="0" y="14317"/>
                </a:lnTo>
                <a:lnTo>
                  <a:pt x="11" y="14317"/>
                </a:lnTo>
                <a:lnTo>
                  <a:pt x="11" y="14388"/>
                </a:lnTo>
                <a:lnTo>
                  <a:pt x="0" y="14388"/>
                </a:lnTo>
                <a:close/>
                <a:moveTo>
                  <a:pt x="0" y="14247"/>
                </a:moveTo>
                <a:lnTo>
                  <a:pt x="0" y="14176"/>
                </a:lnTo>
                <a:lnTo>
                  <a:pt x="11" y="14176"/>
                </a:lnTo>
                <a:lnTo>
                  <a:pt x="11" y="14247"/>
                </a:lnTo>
                <a:lnTo>
                  <a:pt x="0" y="14247"/>
                </a:lnTo>
                <a:close/>
                <a:moveTo>
                  <a:pt x="0" y="14105"/>
                </a:moveTo>
                <a:lnTo>
                  <a:pt x="0" y="14034"/>
                </a:lnTo>
                <a:lnTo>
                  <a:pt x="11" y="14034"/>
                </a:lnTo>
                <a:lnTo>
                  <a:pt x="11" y="14105"/>
                </a:lnTo>
                <a:lnTo>
                  <a:pt x="0" y="14105"/>
                </a:lnTo>
                <a:close/>
                <a:moveTo>
                  <a:pt x="0" y="13963"/>
                </a:moveTo>
                <a:lnTo>
                  <a:pt x="0" y="13892"/>
                </a:lnTo>
                <a:lnTo>
                  <a:pt x="11" y="13892"/>
                </a:lnTo>
                <a:lnTo>
                  <a:pt x="11" y="13963"/>
                </a:lnTo>
                <a:lnTo>
                  <a:pt x="0" y="13963"/>
                </a:lnTo>
                <a:close/>
                <a:moveTo>
                  <a:pt x="0" y="13821"/>
                </a:moveTo>
                <a:lnTo>
                  <a:pt x="0" y="13750"/>
                </a:lnTo>
                <a:lnTo>
                  <a:pt x="11" y="13750"/>
                </a:lnTo>
                <a:lnTo>
                  <a:pt x="11" y="13821"/>
                </a:lnTo>
                <a:lnTo>
                  <a:pt x="0" y="13821"/>
                </a:lnTo>
                <a:close/>
                <a:moveTo>
                  <a:pt x="0" y="13679"/>
                </a:moveTo>
                <a:lnTo>
                  <a:pt x="0" y="13609"/>
                </a:lnTo>
                <a:lnTo>
                  <a:pt x="11" y="13609"/>
                </a:lnTo>
                <a:lnTo>
                  <a:pt x="11" y="13679"/>
                </a:lnTo>
                <a:lnTo>
                  <a:pt x="0" y="13679"/>
                </a:lnTo>
                <a:close/>
                <a:moveTo>
                  <a:pt x="0" y="13538"/>
                </a:moveTo>
                <a:lnTo>
                  <a:pt x="0" y="13467"/>
                </a:lnTo>
                <a:lnTo>
                  <a:pt x="11" y="13467"/>
                </a:lnTo>
                <a:lnTo>
                  <a:pt x="11" y="13538"/>
                </a:lnTo>
                <a:lnTo>
                  <a:pt x="0" y="13538"/>
                </a:lnTo>
                <a:close/>
                <a:moveTo>
                  <a:pt x="0" y="13396"/>
                </a:moveTo>
                <a:lnTo>
                  <a:pt x="0" y="13325"/>
                </a:lnTo>
                <a:lnTo>
                  <a:pt x="11" y="13325"/>
                </a:lnTo>
                <a:lnTo>
                  <a:pt x="11" y="13396"/>
                </a:lnTo>
                <a:lnTo>
                  <a:pt x="0" y="13396"/>
                </a:lnTo>
                <a:close/>
                <a:moveTo>
                  <a:pt x="0" y="13254"/>
                </a:moveTo>
                <a:lnTo>
                  <a:pt x="0" y="13183"/>
                </a:lnTo>
                <a:lnTo>
                  <a:pt x="11" y="13183"/>
                </a:lnTo>
                <a:lnTo>
                  <a:pt x="11" y="13254"/>
                </a:lnTo>
                <a:lnTo>
                  <a:pt x="0" y="13254"/>
                </a:lnTo>
                <a:close/>
                <a:moveTo>
                  <a:pt x="0" y="13112"/>
                </a:moveTo>
                <a:lnTo>
                  <a:pt x="0" y="13042"/>
                </a:lnTo>
                <a:lnTo>
                  <a:pt x="11" y="13042"/>
                </a:lnTo>
                <a:lnTo>
                  <a:pt x="11" y="13112"/>
                </a:lnTo>
                <a:lnTo>
                  <a:pt x="0" y="13112"/>
                </a:lnTo>
                <a:close/>
                <a:moveTo>
                  <a:pt x="0" y="12971"/>
                </a:moveTo>
                <a:lnTo>
                  <a:pt x="0" y="12900"/>
                </a:lnTo>
                <a:lnTo>
                  <a:pt x="11" y="12900"/>
                </a:lnTo>
                <a:lnTo>
                  <a:pt x="11" y="12971"/>
                </a:lnTo>
                <a:lnTo>
                  <a:pt x="0" y="12971"/>
                </a:lnTo>
                <a:close/>
                <a:moveTo>
                  <a:pt x="0" y="12829"/>
                </a:moveTo>
                <a:lnTo>
                  <a:pt x="0" y="12758"/>
                </a:lnTo>
                <a:lnTo>
                  <a:pt x="11" y="12758"/>
                </a:lnTo>
                <a:lnTo>
                  <a:pt x="11" y="12829"/>
                </a:lnTo>
                <a:lnTo>
                  <a:pt x="0" y="12829"/>
                </a:lnTo>
                <a:close/>
                <a:moveTo>
                  <a:pt x="0" y="12687"/>
                </a:moveTo>
                <a:lnTo>
                  <a:pt x="0" y="12616"/>
                </a:lnTo>
                <a:lnTo>
                  <a:pt x="11" y="12616"/>
                </a:lnTo>
                <a:lnTo>
                  <a:pt x="11" y="12687"/>
                </a:lnTo>
                <a:lnTo>
                  <a:pt x="0" y="12687"/>
                </a:lnTo>
                <a:close/>
                <a:moveTo>
                  <a:pt x="0" y="12545"/>
                </a:moveTo>
                <a:lnTo>
                  <a:pt x="0" y="12475"/>
                </a:lnTo>
                <a:lnTo>
                  <a:pt x="11" y="12475"/>
                </a:lnTo>
                <a:lnTo>
                  <a:pt x="11" y="12545"/>
                </a:lnTo>
                <a:lnTo>
                  <a:pt x="0" y="12545"/>
                </a:lnTo>
                <a:close/>
                <a:moveTo>
                  <a:pt x="0" y="12404"/>
                </a:moveTo>
                <a:lnTo>
                  <a:pt x="0" y="12333"/>
                </a:lnTo>
                <a:lnTo>
                  <a:pt x="11" y="12333"/>
                </a:lnTo>
                <a:lnTo>
                  <a:pt x="11" y="12404"/>
                </a:lnTo>
                <a:lnTo>
                  <a:pt x="0" y="12404"/>
                </a:lnTo>
                <a:close/>
                <a:moveTo>
                  <a:pt x="0" y="12262"/>
                </a:moveTo>
                <a:lnTo>
                  <a:pt x="0" y="12191"/>
                </a:lnTo>
                <a:lnTo>
                  <a:pt x="11" y="12191"/>
                </a:lnTo>
                <a:lnTo>
                  <a:pt x="11" y="12262"/>
                </a:lnTo>
                <a:lnTo>
                  <a:pt x="0" y="12262"/>
                </a:lnTo>
                <a:close/>
                <a:moveTo>
                  <a:pt x="0" y="12120"/>
                </a:moveTo>
                <a:lnTo>
                  <a:pt x="0" y="12049"/>
                </a:lnTo>
                <a:lnTo>
                  <a:pt x="11" y="12049"/>
                </a:lnTo>
                <a:lnTo>
                  <a:pt x="11" y="12120"/>
                </a:lnTo>
                <a:lnTo>
                  <a:pt x="0" y="12120"/>
                </a:lnTo>
                <a:close/>
                <a:moveTo>
                  <a:pt x="0" y="11978"/>
                </a:moveTo>
                <a:lnTo>
                  <a:pt x="0" y="11908"/>
                </a:lnTo>
                <a:lnTo>
                  <a:pt x="11" y="11908"/>
                </a:lnTo>
                <a:lnTo>
                  <a:pt x="11" y="11978"/>
                </a:lnTo>
                <a:lnTo>
                  <a:pt x="0" y="11978"/>
                </a:lnTo>
                <a:close/>
                <a:moveTo>
                  <a:pt x="0" y="11837"/>
                </a:moveTo>
                <a:lnTo>
                  <a:pt x="0" y="11766"/>
                </a:lnTo>
                <a:lnTo>
                  <a:pt x="11" y="11766"/>
                </a:lnTo>
                <a:lnTo>
                  <a:pt x="11" y="11837"/>
                </a:lnTo>
                <a:lnTo>
                  <a:pt x="0" y="11837"/>
                </a:lnTo>
                <a:close/>
                <a:moveTo>
                  <a:pt x="0" y="11695"/>
                </a:moveTo>
                <a:lnTo>
                  <a:pt x="0" y="11624"/>
                </a:lnTo>
                <a:lnTo>
                  <a:pt x="11" y="11624"/>
                </a:lnTo>
                <a:lnTo>
                  <a:pt x="11" y="11695"/>
                </a:lnTo>
                <a:lnTo>
                  <a:pt x="0" y="11695"/>
                </a:lnTo>
                <a:close/>
                <a:moveTo>
                  <a:pt x="0" y="11553"/>
                </a:moveTo>
                <a:lnTo>
                  <a:pt x="0" y="11482"/>
                </a:lnTo>
                <a:lnTo>
                  <a:pt x="11" y="11482"/>
                </a:lnTo>
                <a:lnTo>
                  <a:pt x="11" y="11553"/>
                </a:lnTo>
                <a:lnTo>
                  <a:pt x="0" y="11553"/>
                </a:lnTo>
                <a:close/>
                <a:moveTo>
                  <a:pt x="0" y="11411"/>
                </a:moveTo>
                <a:lnTo>
                  <a:pt x="0" y="11341"/>
                </a:lnTo>
                <a:lnTo>
                  <a:pt x="11" y="11341"/>
                </a:lnTo>
                <a:lnTo>
                  <a:pt x="11" y="11411"/>
                </a:lnTo>
                <a:lnTo>
                  <a:pt x="0" y="11411"/>
                </a:lnTo>
                <a:close/>
                <a:moveTo>
                  <a:pt x="0" y="11270"/>
                </a:moveTo>
                <a:lnTo>
                  <a:pt x="0" y="11199"/>
                </a:lnTo>
                <a:lnTo>
                  <a:pt x="11" y="11199"/>
                </a:lnTo>
                <a:lnTo>
                  <a:pt x="11" y="11270"/>
                </a:lnTo>
                <a:lnTo>
                  <a:pt x="0" y="11270"/>
                </a:lnTo>
                <a:close/>
                <a:moveTo>
                  <a:pt x="0" y="11128"/>
                </a:moveTo>
                <a:lnTo>
                  <a:pt x="0" y="11057"/>
                </a:lnTo>
                <a:lnTo>
                  <a:pt x="11" y="11057"/>
                </a:lnTo>
                <a:lnTo>
                  <a:pt x="11" y="11128"/>
                </a:lnTo>
                <a:lnTo>
                  <a:pt x="0" y="11128"/>
                </a:lnTo>
                <a:close/>
                <a:moveTo>
                  <a:pt x="0" y="10986"/>
                </a:moveTo>
                <a:lnTo>
                  <a:pt x="0" y="10915"/>
                </a:lnTo>
                <a:lnTo>
                  <a:pt x="11" y="10915"/>
                </a:lnTo>
                <a:lnTo>
                  <a:pt x="11" y="10986"/>
                </a:lnTo>
                <a:lnTo>
                  <a:pt x="0" y="10986"/>
                </a:lnTo>
                <a:close/>
                <a:moveTo>
                  <a:pt x="0" y="10844"/>
                </a:moveTo>
                <a:lnTo>
                  <a:pt x="0" y="10773"/>
                </a:lnTo>
                <a:lnTo>
                  <a:pt x="11" y="10773"/>
                </a:lnTo>
                <a:lnTo>
                  <a:pt x="11" y="10844"/>
                </a:lnTo>
                <a:lnTo>
                  <a:pt x="0" y="10844"/>
                </a:lnTo>
                <a:close/>
                <a:moveTo>
                  <a:pt x="0" y="10703"/>
                </a:moveTo>
                <a:lnTo>
                  <a:pt x="0" y="10632"/>
                </a:lnTo>
                <a:lnTo>
                  <a:pt x="11" y="10632"/>
                </a:lnTo>
                <a:lnTo>
                  <a:pt x="11" y="10703"/>
                </a:lnTo>
                <a:lnTo>
                  <a:pt x="0" y="10703"/>
                </a:lnTo>
                <a:close/>
                <a:moveTo>
                  <a:pt x="0" y="10561"/>
                </a:moveTo>
                <a:lnTo>
                  <a:pt x="0" y="10490"/>
                </a:lnTo>
                <a:lnTo>
                  <a:pt x="11" y="10490"/>
                </a:lnTo>
                <a:lnTo>
                  <a:pt x="11" y="10561"/>
                </a:lnTo>
                <a:lnTo>
                  <a:pt x="0" y="10561"/>
                </a:lnTo>
                <a:close/>
                <a:moveTo>
                  <a:pt x="0" y="10419"/>
                </a:moveTo>
                <a:lnTo>
                  <a:pt x="0" y="10348"/>
                </a:lnTo>
                <a:lnTo>
                  <a:pt x="11" y="10348"/>
                </a:lnTo>
                <a:lnTo>
                  <a:pt x="11" y="10419"/>
                </a:lnTo>
                <a:lnTo>
                  <a:pt x="0" y="10419"/>
                </a:lnTo>
                <a:close/>
                <a:moveTo>
                  <a:pt x="0" y="10277"/>
                </a:moveTo>
                <a:lnTo>
                  <a:pt x="0" y="10206"/>
                </a:lnTo>
                <a:lnTo>
                  <a:pt x="11" y="10206"/>
                </a:lnTo>
                <a:lnTo>
                  <a:pt x="11" y="10277"/>
                </a:lnTo>
                <a:lnTo>
                  <a:pt x="0" y="10277"/>
                </a:lnTo>
                <a:close/>
                <a:moveTo>
                  <a:pt x="0" y="10136"/>
                </a:moveTo>
                <a:lnTo>
                  <a:pt x="0" y="10065"/>
                </a:lnTo>
                <a:lnTo>
                  <a:pt x="11" y="10065"/>
                </a:lnTo>
                <a:lnTo>
                  <a:pt x="11" y="10136"/>
                </a:lnTo>
                <a:lnTo>
                  <a:pt x="0" y="10136"/>
                </a:lnTo>
                <a:close/>
                <a:moveTo>
                  <a:pt x="0" y="9994"/>
                </a:moveTo>
                <a:lnTo>
                  <a:pt x="0" y="9923"/>
                </a:lnTo>
                <a:lnTo>
                  <a:pt x="11" y="9923"/>
                </a:lnTo>
                <a:lnTo>
                  <a:pt x="11" y="9994"/>
                </a:lnTo>
                <a:lnTo>
                  <a:pt x="0" y="9994"/>
                </a:lnTo>
                <a:close/>
                <a:moveTo>
                  <a:pt x="0" y="9852"/>
                </a:moveTo>
                <a:lnTo>
                  <a:pt x="0" y="9781"/>
                </a:lnTo>
                <a:lnTo>
                  <a:pt x="11" y="9781"/>
                </a:lnTo>
                <a:lnTo>
                  <a:pt x="11" y="9852"/>
                </a:lnTo>
                <a:lnTo>
                  <a:pt x="0" y="9852"/>
                </a:lnTo>
                <a:close/>
                <a:moveTo>
                  <a:pt x="0" y="9710"/>
                </a:moveTo>
                <a:lnTo>
                  <a:pt x="0" y="9639"/>
                </a:lnTo>
                <a:lnTo>
                  <a:pt x="11" y="9639"/>
                </a:lnTo>
                <a:lnTo>
                  <a:pt x="11" y="9710"/>
                </a:lnTo>
                <a:lnTo>
                  <a:pt x="0" y="9710"/>
                </a:lnTo>
                <a:close/>
                <a:moveTo>
                  <a:pt x="0" y="9569"/>
                </a:moveTo>
                <a:lnTo>
                  <a:pt x="0" y="9498"/>
                </a:lnTo>
                <a:lnTo>
                  <a:pt x="11" y="9498"/>
                </a:lnTo>
                <a:lnTo>
                  <a:pt x="11" y="9569"/>
                </a:lnTo>
                <a:lnTo>
                  <a:pt x="0" y="9569"/>
                </a:lnTo>
                <a:close/>
                <a:moveTo>
                  <a:pt x="0" y="9427"/>
                </a:moveTo>
                <a:lnTo>
                  <a:pt x="0" y="9356"/>
                </a:lnTo>
                <a:lnTo>
                  <a:pt x="11" y="9356"/>
                </a:lnTo>
                <a:lnTo>
                  <a:pt x="11" y="9427"/>
                </a:lnTo>
                <a:lnTo>
                  <a:pt x="0" y="9427"/>
                </a:lnTo>
                <a:close/>
                <a:moveTo>
                  <a:pt x="0" y="9285"/>
                </a:moveTo>
                <a:lnTo>
                  <a:pt x="0" y="9214"/>
                </a:lnTo>
                <a:lnTo>
                  <a:pt x="11" y="9214"/>
                </a:lnTo>
                <a:lnTo>
                  <a:pt x="11" y="9285"/>
                </a:lnTo>
                <a:lnTo>
                  <a:pt x="0" y="9285"/>
                </a:lnTo>
                <a:close/>
                <a:moveTo>
                  <a:pt x="0" y="9143"/>
                </a:moveTo>
                <a:lnTo>
                  <a:pt x="0" y="9072"/>
                </a:lnTo>
                <a:lnTo>
                  <a:pt x="11" y="9072"/>
                </a:lnTo>
                <a:lnTo>
                  <a:pt x="11" y="9143"/>
                </a:lnTo>
                <a:lnTo>
                  <a:pt x="0" y="9143"/>
                </a:lnTo>
                <a:close/>
                <a:moveTo>
                  <a:pt x="0" y="9002"/>
                </a:moveTo>
                <a:lnTo>
                  <a:pt x="0" y="8931"/>
                </a:lnTo>
                <a:lnTo>
                  <a:pt x="11" y="8931"/>
                </a:lnTo>
                <a:lnTo>
                  <a:pt x="11" y="9002"/>
                </a:lnTo>
                <a:lnTo>
                  <a:pt x="0" y="9002"/>
                </a:lnTo>
                <a:close/>
                <a:moveTo>
                  <a:pt x="0" y="8860"/>
                </a:moveTo>
                <a:lnTo>
                  <a:pt x="0" y="8789"/>
                </a:lnTo>
                <a:lnTo>
                  <a:pt x="11" y="8789"/>
                </a:lnTo>
                <a:lnTo>
                  <a:pt x="11" y="8860"/>
                </a:lnTo>
                <a:lnTo>
                  <a:pt x="0" y="8860"/>
                </a:lnTo>
                <a:close/>
                <a:moveTo>
                  <a:pt x="0" y="8718"/>
                </a:moveTo>
                <a:lnTo>
                  <a:pt x="0" y="8647"/>
                </a:lnTo>
                <a:lnTo>
                  <a:pt x="11" y="8647"/>
                </a:lnTo>
                <a:lnTo>
                  <a:pt x="11" y="8718"/>
                </a:lnTo>
                <a:lnTo>
                  <a:pt x="0" y="8718"/>
                </a:lnTo>
                <a:close/>
                <a:moveTo>
                  <a:pt x="0" y="8576"/>
                </a:moveTo>
                <a:lnTo>
                  <a:pt x="0" y="8505"/>
                </a:lnTo>
                <a:lnTo>
                  <a:pt x="11" y="8505"/>
                </a:lnTo>
                <a:lnTo>
                  <a:pt x="11" y="8576"/>
                </a:lnTo>
                <a:lnTo>
                  <a:pt x="0" y="8576"/>
                </a:lnTo>
                <a:close/>
                <a:moveTo>
                  <a:pt x="0" y="8434"/>
                </a:moveTo>
                <a:lnTo>
                  <a:pt x="0" y="8364"/>
                </a:lnTo>
                <a:lnTo>
                  <a:pt x="11" y="8364"/>
                </a:lnTo>
                <a:lnTo>
                  <a:pt x="11" y="8434"/>
                </a:lnTo>
                <a:lnTo>
                  <a:pt x="0" y="8434"/>
                </a:lnTo>
                <a:close/>
                <a:moveTo>
                  <a:pt x="0" y="8293"/>
                </a:moveTo>
                <a:lnTo>
                  <a:pt x="0" y="8222"/>
                </a:lnTo>
                <a:lnTo>
                  <a:pt x="11" y="8222"/>
                </a:lnTo>
                <a:lnTo>
                  <a:pt x="11" y="8293"/>
                </a:lnTo>
                <a:lnTo>
                  <a:pt x="0" y="8293"/>
                </a:lnTo>
                <a:close/>
                <a:moveTo>
                  <a:pt x="0" y="8151"/>
                </a:moveTo>
                <a:lnTo>
                  <a:pt x="0" y="8080"/>
                </a:lnTo>
                <a:lnTo>
                  <a:pt x="11" y="8080"/>
                </a:lnTo>
                <a:lnTo>
                  <a:pt x="11" y="8151"/>
                </a:lnTo>
                <a:lnTo>
                  <a:pt x="0" y="8151"/>
                </a:lnTo>
                <a:close/>
                <a:moveTo>
                  <a:pt x="0" y="8009"/>
                </a:moveTo>
                <a:lnTo>
                  <a:pt x="0" y="7938"/>
                </a:lnTo>
                <a:lnTo>
                  <a:pt x="11" y="7938"/>
                </a:lnTo>
                <a:lnTo>
                  <a:pt x="11" y="8009"/>
                </a:lnTo>
                <a:lnTo>
                  <a:pt x="0" y="8009"/>
                </a:lnTo>
                <a:close/>
                <a:moveTo>
                  <a:pt x="0" y="7867"/>
                </a:moveTo>
                <a:lnTo>
                  <a:pt x="0" y="7797"/>
                </a:lnTo>
                <a:lnTo>
                  <a:pt x="11" y="7797"/>
                </a:lnTo>
                <a:lnTo>
                  <a:pt x="11" y="7867"/>
                </a:lnTo>
                <a:lnTo>
                  <a:pt x="0" y="7867"/>
                </a:lnTo>
                <a:close/>
                <a:moveTo>
                  <a:pt x="0" y="7726"/>
                </a:moveTo>
                <a:lnTo>
                  <a:pt x="0" y="7655"/>
                </a:lnTo>
                <a:lnTo>
                  <a:pt x="11" y="7655"/>
                </a:lnTo>
                <a:lnTo>
                  <a:pt x="11" y="7726"/>
                </a:lnTo>
                <a:lnTo>
                  <a:pt x="0" y="7726"/>
                </a:lnTo>
                <a:close/>
                <a:moveTo>
                  <a:pt x="0" y="7584"/>
                </a:moveTo>
                <a:lnTo>
                  <a:pt x="0" y="7513"/>
                </a:lnTo>
                <a:lnTo>
                  <a:pt x="11" y="7513"/>
                </a:lnTo>
                <a:lnTo>
                  <a:pt x="11" y="7584"/>
                </a:lnTo>
                <a:lnTo>
                  <a:pt x="0" y="7584"/>
                </a:lnTo>
                <a:close/>
                <a:moveTo>
                  <a:pt x="0" y="7442"/>
                </a:moveTo>
                <a:lnTo>
                  <a:pt x="0" y="7371"/>
                </a:lnTo>
                <a:lnTo>
                  <a:pt x="11" y="7371"/>
                </a:lnTo>
                <a:lnTo>
                  <a:pt x="11" y="7442"/>
                </a:lnTo>
                <a:lnTo>
                  <a:pt x="0" y="7442"/>
                </a:lnTo>
                <a:close/>
                <a:moveTo>
                  <a:pt x="0" y="7300"/>
                </a:moveTo>
                <a:lnTo>
                  <a:pt x="0" y="7230"/>
                </a:lnTo>
                <a:lnTo>
                  <a:pt x="11" y="7230"/>
                </a:lnTo>
                <a:lnTo>
                  <a:pt x="11" y="7300"/>
                </a:lnTo>
                <a:lnTo>
                  <a:pt x="0" y="7300"/>
                </a:lnTo>
                <a:close/>
                <a:moveTo>
                  <a:pt x="0" y="7159"/>
                </a:moveTo>
                <a:lnTo>
                  <a:pt x="0" y="7088"/>
                </a:lnTo>
                <a:lnTo>
                  <a:pt x="11" y="7088"/>
                </a:lnTo>
                <a:lnTo>
                  <a:pt x="11" y="7159"/>
                </a:lnTo>
                <a:lnTo>
                  <a:pt x="0" y="7159"/>
                </a:lnTo>
                <a:close/>
                <a:moveTo>
                  <a:pt x="0" y="7017"/>
                </a:moveTo>
                <a:lnTo>
                  <a:pt x="0" y="6946"/>
                </a:lnTo>
                <a:lnTo>
                  <a:pt x="11" y="6946"/>
                </a:lnTo>
                <a:lnTo>
                  <a:pt x="11" y="7017"/>
                </a:lnTo>
                <a:lnTo>
                  <a:pt x="0" y="7017"/>
                </a:lnTo>
                <a:close/>
                <a:moveTo>
                  <a:pt x="0" y="6875"/>
                </a:moveTo>
                <a:lnTo>
                  <a:pt x="0" y="6804"/>
                </a:lnTo>
                <a:lnTo>
                  <a:pt x="11" y="6804"/>
                </a:lnTo>
                <a:lnTo>
                  <a:pt x="11" y="6875"/>
                </a:lnTo>
                <a:lnTo>
                  <a:pt x="0" y="6875"/>
                </a:lnTo>
                <a:close/>
                <a:moveTo>
                  <a:pt x="0" y="6733"/>
                </a:moveTo>
                <a:lnTo>
                  <a:pt x="0" y="6663"/>
                </a:lnTo>
                <a:lnTo>
                  <a:pt x="11" y="6663"/>
                </a:lnTo>
                <a:lnTo>
                  <a:pt x="11" y="6733"/>
                </a:lnTo>
                <a:lnTo>
                  <a:pt x="0" y="6733"/>
                </a:lnTo>
                <a:close/>
                <a:moveTo>
                  <a:pt x="0" y="6592"/>
                </a:moveTo>
                <a:lnTo>
                  <a:pt x="0" y="6521"/>
                </a:lnTo>
                <a:lnTo>
                  <a:pt x="11" y="6521"/>
                </a:lnTo>
                <a:lnTo>
                  <a:pt x="11" y="6592"/>
                </a:lnTo>
                <a:lnTo>
                  <a:pt x="0" y="6592"/>
                </a:lnTo>
                <a:close/>
                <a:moveTo>
                  <a:pt x="0" y="6450"/>
                </a:moveTo>
                <a:lnTo>
                  <a:pt x="0" y="6379"/>
                </a:lnTo>
                <a:lnTo>
                  <a:pt x="11" y="6379"/>
                </a:lnTo>
                <a:lnTo>
                  <a:pt x="11" y="6450"/>
                </a:lnTo>
                <a:lnTo>
                  <a:pt x="0" y="6450"/>
                </a:lnTo>
                <a:close/>
                <a:moveTo>
                  <a:pt x="0" y="6308"/>
                </a:moveTo>
                <a:lnTo>
                  <a:pt x="0" y="6237"/>
                </a:lnTo>
                <a:lnTo>
                  <a:pt x="11" y="6237"/>
                </a:lnTo>
                <a:lnTo>
                  <a:pt x="11" y="6308"/>
                </a:lnTo>
                <a:lnTo>
                  <a:pt x="0" y="6308"/>
                </a:lnTo>
                <a:close/>
                <a:moveTo>
                  <a:pt x="0" y="6166"/>
                </a:moveTo>
                <a:lnTo>
                  <a:pt x="0" y="6096"/>
                </a:lnTo>
                <a:lnTo>
                  <a:pt x="11" y="6096"/>
                </a:lnTo>
                <a:lnTo>
                  <a:pt x="11" y="6166"/>
                </a:lnTo>
                <a:lnTo>
                  <a:pt x="0" y="6166"/>
                </a:lnTo>
                <a:close/>
                <a:moveTo>
                  <a:pt x="0" y="6025"/>
                </a:moveTo>
                <a:lnTo>
                  <a:pt x="0" y="5954"/>
                </a:lnTo>
                <a:lnTo>
                  <a:pt x="11" y="5954"/>
                </a:lnTo>
                <a:lnTo>
                  <a:pt x="11" y="6025"/>
                </a:lnTo>
                <a:lnTo>
                  <a:pt x="0" y="6025"/>
                </a:lnTo>
                <a:close/>
                <a:moveTo>
                  <a:pt x="0" y="5883"/>
                </a:moveTo>
                <a:lnTo>
                  <a:pt x="0" y="5812"/>
                </a:lnTo>
                <a:lnTo>
                  <a:pt x="11" y="5812"/>
                </a:lnTo>
                <a:lnTo>
                  <a:pt x="11" y="5883"/>
                </a:lnTo>
                <a:lnTo>
                  <a:pt x="0" y="5883"/>
                </a:lnTo>
                <a:close/>
                <a:moveTo>
                  <a:pt x="0" y="5741"/>
                </a:moveTo>
                <a:lnTo>
                  <a:pt x="0" y="5670"/>
                </a:lnTo>
                <a:lnTo>
                  <a:pt x="11" y="5670"/>
                </a:lnTo>
                <a:lnTo>
                  <a:pt x="11" y="5741"/>
                </a:lnTo>
                <a:lnTo>
                  <a:pt x="0" y="5741"/>
                </a:lnTo>
                <a:close/>
                <a:moveTo>
                  <a:pt x="0" y="5599"/>
                </a:moveTo>
                <a:lnTo>
                  <a:pt x="0" y="5528"/>
                </a:lnTo>
                <a:lnTo>
                  <a:pt x="11" y="5528"/>
                </a:lnTo>
                <a:lnTo>
                  <a:pt x="11" y="5599"/>
                </a:lnTo>
                <a:lnTo>
                  <a:pt x="0" y="5599"/>
                </a:lnTo>
                <a:close/>
                <a:moveTo>
                  <a:pt x="0" y="5458"/>
                </a:moveTo>
                <a:lnTo>
                  <a:pt x="0" y="5387"/>
                </a:lnTo>
                <a:lnTo>
                  <a:pt x="11" y="5387"/>
                </a:lnTo>
                <a:lnTo>
                  <a:pt x="11" y="5458"/>
                </a:lnTo>
                <a:lnTo>
                  <a:pt x="0" y="5458"/>
                </a:lnTo>
                <a:close/>
                <a:moveTo>
                  <a:pt x="0" y="5316"/>
                </a:moveTo>
                <a:lnTo>
                  <a:pt x="0" y="5245"/>
                </a:lnTo>
                <a:lnTo>
                  <a:pt x="11" y="5245"/>
                </a:lnTo>
                <a:lnTo>
                  <a:pt x="11" y="5316"/>
                </a:lnTo>
                <a:lnTo>
                  <a:pt x="0" y="5316"/>
                </a:lnTo>
                <a:close/>
                <a:moveTo>
                  <a:pt x="0" y="5174"/>
                </a:moveTo>
                <a:lnTo>
                  <a:pt x="0" y="5103"/>
                </a:lnTo>
                <a:lnTo>
                  <a:pt x="11" y="5103"/>
                </a:lnTo>
                <a:lnTo>
                  <a:pt x="11" y="5174"/>
                </a:lnTo>
                <a:lnTo>
                  <a:pt x="0" y="5174"/>
                </a:lnTo>
                <a:close/>
                <a:moveTo>
                  <a:pt x="0" y="5032"/>
                </a:moveTo>
                <a:lnTo>
                  <a:pt x="0" y="4961"/>
                </a:lnTo>
                <a:lnTo>
                  <a:pt x="11" y="4961"/>
                </a:lnTo>
                <a:lnTo>
                  <a:pt x="11" y="5032"/>
                </a:lnTo>
                <a:lnTo>
                  <a:pt x="0" y="5032"/>
                </a:lnTo>
                <a:close/>
                <a:moveTo>
                  <a:pt x="0" y="4891"/>
                </a:moveTo>
                <a:lnTo>
                  <a:pt x="0" y="4820"/>
                </a:lnTo>
                <a:lnTo>
                  <a:pt x="11" y="4820"/>
                </a:lnTo>
                <a:lnTo>
                  <a:pt x="11" y="4891"/>
                </a:lnTo>
                <a:lnTo>
                  <a:pt x="0" y="4891"/>
                </a:lnTo>
                <a:close/>
                <a:moveTo>
                  <a:pt x="0" y="4749"/>
                </a:moveTo>
                <a:lnTo>
                  <a:pt x="0" y="4678"/>
                </a:lnTo>
                <a:lnTo>
                  <a:pt x="11" y="4678"/>
                </a:lnTo>
                <a:lnTo>
                  <a:pt x="11" y="4749"/>
                </a:lnTo>
                <a:lnTo>
                  <a:pt x="0" y="4749"/>
                </a:lnTo>
                <a:close/>
                <a:moveTo>
                  <a:pt x="0" y="4607"/>
                </a:moveTo>
                <a:lnTo>
                  <a:pt x="0" y="4536"/>
                </a:lnTo>
                <a:lnTo>
                  <a:pt x="11" y="4536"/>
                </a:lnTo>
                <a:lnTo>
                  <a:pt x="11" y="4607"/>
                </a:lnTo>
                <a:lnTo>
                  <a:pt x="0" y="4607"/>
                </a:lnTo>
                <a:close/>
                <a:moveTo>
                  <a:pt x="0" y="4465"/>
                </a:moveTo>
                <a:lnTo>
                  <a:pt x="0" y="4394"/>
                </a:lnTo>
                <a:lnTo>
                  <a:pt x="11" y="4394"/>
                </a:lnTo>
                <a:lnTo>
                  <a:pt x="11" y="4465"/>
                </a:lnTo>
                <a:lnTo>
                  <a:pt x="0" y="4465"/>
                </a:lnTo>
                <a:close/>
                <a:moveTo>
                  <a:pt x="0" y="4324"/>
                </a:moveTo>
                <a:lnTo>
                  <a:pt x="0" y="4253"/>
                </a:lnTo>
                <a:lnTo>
                  <a:pt x="11" y="4253"/>
                </a:lnTo>
                <a:lnTo>
                  <a:pt x="11" y="4324"/>
                </a:lnTo>
                <a:lnTo>
                  <a:pt x="0" y="4324"/>
                </a:lnTo>
                <a:close/>
                <a:moveTo>
                  <a:pt x="0" y="4182"/>
                </a:moveTo>
                <a:lnTo>
                  <a:pt x="0" y="4111"/>
                </a:lnTo>
                <a:lnTo>
                  <a:pt x="11" y="4111"/>
                </a:lnTo>
                <a:lnTo>
                  <a:pt x="11" y="4182"/>
                </a:lnTo>
                <a:lnTo>
                  <a:pt x="0" y="4182"/>
                </a:lnTo>
                <a:close/>
                <a:moveTo>
                  <a:pt x="0" y="4040"/>
                </a:moveTo>
                <a:lnTo>
                  <a:pt x="0" y="3969"/>
                </a:lnTo>
                <a:lnTo>
                  <a:pt x="11" y="3969"/>
                </a:lnTo>
                <a:lnTo>
                  <a:pt x="11" y="4040"/>
                </a:lnTo>
                <a:lnTo>
                  <a:pt x="0" y="4040"/>
                </a:lnTo>
                <a:close/>
                <a:moveTo>
                  <a:pt x="0" y="3898"/>
                </a:moveTo>
                <a:lnTo>
                  <a:pt x="0" y="3827"/>
                </a:lnTo>
                <a:lnTo>
                  <a:pt x="11" y="3827"/>
                </a:lnTo>
                <a:lnTo>
                  <a:pt x="11" y="3898"/>
                </a:lnTo>
                <a:lnTo>
                  <a:pt x="0" y="3898"/>
                </a:lnTo>
                <a:close/>
                <a:moveTo>
                  <a:pt x="0" y="3757"/>
                </a:moveTo>
                <a:lnTo>
                  <a:pt x="0" y="3686"/>
                </a:lnTo>
                <a:lnTo>
                  <a:pt x="11" y="3686"/>
                </a:lnTo>
                <a:lnTo>
                  <a:pt x="11" y="3757"/>
                </a:lnTo>
                <a:lnTo>
                  <a:pt x="0" y="3757"/>
                </a:lnTo>
                <a:close/>
                <a:moveTo>
                  <a:pt x="0" y="3615"/>
                </a:moveTo>
                <a:lnTo>
                  <a:pt x="0" y="3544"/>
                </a:lnTo>
                <a:lnTo>
                  <a:pt x="11" y="3544"/>
                </a:lnTo>
                <a:lnTo>
                  <a:pt x="11" y="3615"/>
                </a:lnTo>
                <a:lnTo>
                  <a:pt x="0" y="3615"/>
                </a:lnTo>
                <a:close/>
                <a:moveTo>
                  <a:pt x="0" y="3473"/>
                </a:moveTo>
                <a:lnTo>
                  <a:pt x="0" y="3402"/>
                </a:lnTo>
                <a:lnTo>
                  <a:pt x="11" y="3402"/>
                </a:lnTo>
                <a:lnTo>
                  <a:pt x="11" y="3473"/>
                </a:lnTo>
                <a:lnTo>
                  <a:pt x="0" y="3473"/>
                </a:lnTo>
                <a:close/>
                <a:moveTo>
                  <a:pt x="0" y="3331"/>
                </a:moveTo>
                <a:lnTo>
                  <a:pt x="0" y="3260"/>
                </a:lnTo>
                <a:lnTo>
                  <a:pt x="11" y="3260"/>
                </a:lnTo>
                <a:lnTo>
                  <a:pt x="11" y="3331"/>
                </a:lnTo>
                <a:lnTo>
                  <a:pt x="0" y="3331"/>
                </a:lnTo>
                <a:close/>
                <a:moveTo>
                  <a:pt x="0" y="3190"/>
                </a:moveTo>
                <a:lnTo>
                  <a:pt x="0" y="3119"/>
                </a:lnTo>
                <a:lnTo>
                  <a:pt x="11" y="3119"/>
                </a:lnTo>
                <a:lnTo>
                  <a:pt x="11" y="3190"/>
                </a:lnTo>
                <a:lnTo>
                  <a:pt x="0" y="3190"/>
                </a:lnTo>
                <a:close/>
                <a:moveTo>
                  <a:pt x="0" y="3048"/>
                </a:moveTo>
                <a:lnTo>
                  <a:pt x="0" y="2977"/>
                </a:lnTo>
                <a:lnTo>
                  <a:pt x="11" y="2977"/>
                </a:lnTo>
                <a:lnTo>
                  <a:pt x="11" y="3048"/>
                </a:lnTo>
                <a:lnTo>
                  <a:pt x="0" y="3048"/>
                </a:lnTo>
                <a:close/>
                <a:moveTo>
                  <a:pt x="0" y="2906"/>
                </a:moveTo>
                <a:lnTo>
                  <a:pt x="0" y="2835"/>
                </a:lnTo>
                <a:lnTo>
                  <a:pt x="11" y="2835"/>
                </a:lnTo>
                <a:lnTo>
                  <a:pt x="11" y="2906"/>
                </a:lnTo>
                <a:lnTo>
                  <a:pt x="0" y="2906"/>
                </a:lnTo>
                <a:close/>
                <a:moveTo>
                  <a:pt x="0" y="2764"/>
                </a:moveTo>
                <a:lnTo>
                  <a:pt x="0" y="2693"/>
                </a:lnTo>
                <a:lnTo>
                  <a:pt x="11" y="2693"/>
                </a:lnTo>
                <a:lnTo>
                  <a:pt x="11" y="2764"/>
                </a:lnTo>
                <a:lnTo>
                  <a:pt x="0" y="2764"/>
                </a:lnTo>
                <a:close/>
                <a:moveTo>
                  <a:pt x="0" y="2622"/>
                </a:moveTo>
                <a:lnTo>
                  <a:pt x="0" y="2552"/>
                </a:lnTo>
                <a:lnTo>
                  <a:pt x="11" y="2552"/>
                </a:lnTo>
                <a:lnTo>
                  <a:pt x="11" y="2622"/>
                </a:lnTo>
                <a:lnTo>
                  <a:pt x="0" y="2622"/>
                </a:lnTo>
                <a:close/>
                <a:moveTo>
                  <a:pt x="0" y="2481"/>
                </a:moveTo>
                <a:lnTo>
                  <a:pt x="0" y="2410"/>
                </a:lnTo>
                <a:lnTo>
                  <a:pt x="11" y="2410"/>
                </a:lnTo>
                <a:lnTo>
                  <a:pt x="11" y="2481"/>
                </a:lnTo>
                <a:lnTo>
                  <a:pt x="0" y="2481"/>
                </a:lnTo>
                <a:close/>
                <a:moveTo>
                  <a:pt x="0" y="2339"/>
                </a:moveTo>
                <a:lnTo>
                  <a:pt x="0" y="2268"/>
                </a:lnTo>
                <a:lnTo>
                  <a:pt x="11" y="2268"/>
                </a:lnTo>
                <a:lnTo>
                  <a:pt x="11" y="2339"/>
                </a:lnTo>
                <a:lnTo>
                  <a:pt x="0" y="2339"/>
                </a:lnTo>
                <a:close/>
                <a:moveTo>
                  <a:pt x="0" y="2197"/>
                </a:moveTo>
                <a:lnTo>
                  <a:pt x="0" y="2126"/>
                </a:lnTo>
                <a:lnTo>
                  <a:pt x="11" y="2126"/>
                </a:lnTo>
                <a:lnTo>
                  <a:pt x="11" y="2197"/>
                </a:lnTo>
                <a:lnTo>
                  <a:pt x="0" y="2197"/>
                </a:lnTo>
                <a:close/>
                <a:moveTo>
                  <a:pt x="0" y="2055"/>
                </a:moveTo>
                <a:lnTo>
                  <a:pt x="0" y="1985"/>
                </a:lnTo>
                <a:lnTo>
                  <a:pt x="11" y="1985"/>
                </a:lnTo>
                <a:lnTo>
                  <a:pt x="11" y="2055"/>
                </a:lnTo>
                <a:lnTo>
                  <a:pt x="0" y="2055"/>
                </a:lnTo>
                <a:close/>
                <a:moveTo>
                  <a:pt x="0" y="1914"/>
                </a:moveTo>
                <a:lnTo>
                  <a:pt x="0" y="1843"/>
                </a:lnTo>
                <a:lnTo>
                  <a:pt x="11" y="1843"/>
                </a:lnTo>
                <a:lnTo>
                  <a:pt x="11" y="1914"/>
                </a:lnTo>
                <a:lnTo>
                  <a:pt x="0" y="1914"/>
                </a:lnTo>
                <a:close/>
                <a:moveTo>
                  <a:pt x="0" y="1772"/>
                </a:moveTo>
                <a:lnTo>
                  <a:pt x="0" y="1701"/>
                </a:lnTo>
                <a:lnTo>
                  <a:pt x="11" y="1701"/>
                </a:lnTo>
                <a:lnTo>
                  <a:pt x="11" y="1772"/>
                </a:lnTo>
                <a:lnTo>
                  <a:pt x="0" y="1772"/>
                </a:lnTo>
                <a:close/>
                <a:moveTo>
                  <a:pt x="0" y="1630"/>
                </a:moveTo>
                <a:lnTo>
                  <a:pt x="0" y="1559"/>
                </a:lnTo>
                <a:lnTo>
                  <a:pt x="11" y="1559"/>
                </a:lnTo>
                <a:lnTo>
                  <a:pt x="11" y="1630"/>
                </a:lnTo>
                <a:lnTo>
                  <a:pt x="0" y="1630"/>
                </a:lnTo>
                <a:close/>
                <a:moveTo>
                  <a:pt x="0" y="1488"/>
                </a:moveTo>
                <a:lnTo>
                  <a:pt x="0" y="1418"/>
                </a:lnTo>
                <a:lnTo>
                  <a:pt x="11" y="1418"/>
                </a:lnTo>
                <a:lnTo>
                  <a:pt x="11" y="1488"/>
                </a:lnTo>
                <a:lnTo>
                  <a:pt x="0" y="1488"/>
                </a:lnTo>
                <a:close/>
                <a:moveTo>
                  <a:pt x="0" y="1347"/>
                </a:moveTo>
                <a:lnTo>
                  <a:pt x="0" y="1276"/>
                </a:lnTo>
                <a:lnTo>
                  <a:pt x="11" y="1276"/>
                </a:lnTo>
                <a:lnTo>
                  <a:pt x="11" y="1347"/>
                </a:lnTo>
                <a:lnTo>
                  <a:pt x="0" y="1347"/>
                </a:lnTo>
                <a:close/>
                <a:moveTo>
                  <a:pt x="0" y="1205"/>
                </a:moveTo>
                <a:lnTo>
                  <a:pt x="0" y="1134"/>
                </a:lnTo>
                <a:lnTo>
                  <a:pt x="11" y="1134"/>
                </a:lnTo>
                <a:lnTo>
                  <a:pt x="11" y="1205"/>
                </a:lnTo>
                <a:lnTo>
                  <a:pt x="0" y="1205"/>
                </a:lnTo>
                <a:close/>
                <a:moveTo>
                  <a:pt x="0" y="1063"/>
                </a:moveTo>
                <a:lnTo>
                  <a:pt x="0" y="992"/>
                </a:lnTo>
                <a:lnTo>
                  <a:pt x="11" y="992"/>
                </a:lnTo>
                <a:lnTo>
                  <a:pt x="11" y="1063"/>
                </a:lnTo>
                <a:lnTo>
                  <a:pt x="0" y="1063"/>
                </a:lnTo>
                <a:close/>
                <a:moveTo>
                  <a:pt x="0" y="921"/>
                </a:moveTo>
                <a:lnTo>
                  <a:pt x="0" y="851"/>
                </a:lnTo>
                <a:lnTo>
                  <a:pt x="11" y="851"/>
                </a:lnTo>
                <a:lnTo>
                  <a:pt x="11" y="921"/>
                </a:lnTo>
                <a:lnTo>
                  <a:pt x="0" y="921"/>
                </a:lnTo>
                <a:close/>
                <a:moveTo>
                  <a:pt x="0" y="780"/>
                </a:moveTo>
                <a:lnTo>
                  <a:pt x="0" y="709"/>
                </a:lnTo>
                <a:lnTo>
                  <a:pt x="11" y="709"/>
                </a:lnTo>
                <a:lnTo>
                  <a:pt x="11" y="780"/>
                </a:lnTo>
                <a:lnTo>
                  <a:pt x="0" y="780"/>
                </a:lnTo>
                <a:close/>
                <a:moveTo>
                  <a:pt x="0" y="638"/>
                </a:moveTo>
                <a:lnTo>
                  <a:pt x="0" y="567"/>
                </a:lnTo>
                <a:lnTo>
                  <a:pt x="11" y="567"/>
                </a:lnTo>
                <a:lnTo>
                  <a:pt x="11" y="638"/>
                </a:lnTo>
                <a:lnTo>
                  <a:pt x="0" y="638"/>
                </a:lnTo>
                <a:close/>
                <a:moveTo>
                  <a:pt x="0" y="496"/>
                </a:moveTo>
                <a:lnTo>
                  <a:pt x="0" y="425"/>
                </a:lnTo>
                <a:lnTo>
                  <a:pt x="11" y="425"/>
                </a:lnTo>
                <a:lnTo>
                  <a:pt x="11" y="496"/>
                </a:lnTo>
                <a:lnTo>
                  <a:pt x="0" y="496"/>
                </a:lnTo>
                <a:close/>
                <a:moveTo>
                  <a:pt x="0" y="354"/>
                </a:moveTo>
                <a:lnTo>
                  <a:pt x="0" y="284"/>
                </a:lnTo>
                <a:lnTo>
                  <a:pt x="11" y="284"/>
                </a:lnTo>
                <a:lnTo>
                  <a:pt x="11" y="354"/>
                </a:lnTo>
                <a:lnTo>
                  <a:pt x="0" y="354"/>
                </a:lnTo>
                <a:close/>
                <a:moveTo>
                  <a:pt x="0" y="213"/>
                </a:moveTo>
                <a:lnTo>
                  <a:pt x="0" y="142"/>
                </a:lnTo>
                <a:lnTo>
                  <a:pt x="11" y="142"/>
                </a:lnTo>
                <a:lnTo>
                  <a:pt x="11" y="213"/>
                </a:lnTo>
                <a:lnTo>
                  <a:pt x="0" y="213"/>
                </a:lnTo>
                <a:close/>
                <a:moveTo>
                  <a:pt x="0" y="71"/>
                </a:moveTo>
                <a:lnTo>
                  <a:pt x="0" y="0"/>
                </a:lnTo>
                <a:lnTo>
                  <a:pt x="11" y="0"/>
                </a:lnTo>
                <a:lnTo>
                  <a:pt x="11" y="71"/>
                </a:lnTo>
                <a:lnTo>
                  <a:pt x="0" y="71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" name="Freeform 21"/>
          <p:cNvSpPr>
            <a:spLocks noEditPoints="1"/>
          </p:cNvSpPr>
          <p:nvPr/>
        </p:nvSpPr>
        <p:spPr bwMode="auto">
          <a:xfrm>
            <a:off x="8909095" y="0"/>
            <a:ext cx="6305" cy="6858000"/>
          </a:xfrm>
          <a:custGeom>
            <a:avLst/>
            <a:gdLst/>
            <a:ahLst/>
            <a:cxnLst>
              <a:cxn ang="0">
                <a:pos x="12" y="14814"/>
              </a:cxn>
              <a:cxn ang="0">
                <a:pos x="0" y="14459"/>
              </a:cxn>
              <a:cxn ang="0">
                <a:pos x="0" y="14388"/>
              </a:cxn>
              <a:cxn ang="0">
                <a:pos x="12" y="14105"/>
              </a:cxn>
              <a:cxn ang="0">
                <a:pos x="0" y="13750"/>
              </a:cxn>
              <a:cxn ang="0">
                <a:pos x="0" y="13679"/>
              </a:cxn>
              <a:cxn ang="0">
                <a:pos x="12" y="13396"/>
              </a:cxn>
              <a:cxn ang="0">
                <a:pos x="0" y="13042"/>
              </a:cxn>
              <a:cxn ang="0">
                <a:pos x="0" y="12971"/>
              </a:cxn>
              <a:cxn ang="0">
                <a:pos x="12" y="12687"/>
              </a:cxn>
              <a:cxn ang="0">
                <a:pos x="0" y="12333"/>
              </a:cxn>
              <a:cxn ang="0">
                <a:pos x="0" y="12262"/>
              </a:cxn>
              <a:cxn ang="0">
                <a:pos x="12" y="11978"/>
              </a:cxn>
              <a:cxn ang="0">
                <a:pos x="0" y="11624"/>
              </a:cxn>
              <a:cxn ang="0">
                <a:pos x="0" y="11553"/>
              </a:cxn>
              <a:cxn ang="0">
                <a:pos x="12" y="11270"/>
              </a:cxn>
              <a:cxn ang="0">
                <a:pos x="0" y="10915"/>
              </a:cxn>
              <a:cxn ang="0">
                <a:pos x="0" y="10844"/>
              </a:cxn>
              <a:cxn ang="0">
                <a:pos x="12" y="10561"/>
              </a:cxn>
              <a:cxn ang="0">
                <a:pos x="0" y="10206"/>
              </a:cxn>
              <a:cxn ang="0">
                <a:pos x="0" y="10136"/>
              </a:cxn>
              <a:cxn ang="0">
                <a:pos x="12" y="9852"/>
              </a:cxn>
              <a:cxn ang="0">
                <a:pos x="0" y="9498"/>
              </a:cxn>
              <a:cxn ang="0">
                <a:pos x="0" y="9427"/>
              </a:cxn>
              <a:cxn ang="0">
                <a:pos x="12" y="9143"/>
              </a:cxn>
              <a:cxn ang="0">
                <a:pos x="0" y="8789"/>
              </a:cxn>
              <a:cxn ang="0">
                <a:pos x="0" y="8718"/>
              </a:cxn>
              <a:cxn ang="0">
                <a:pos x="12" y="8434"/>
              </a:cxn>
              <a:cxn ang="0">
                <a:pos x="0" y="8080"/>
              </a:cxn>
              <a:cxn ang="0">
                <a:pos x="0" y="8009"/>
              </a:cxn>
              <a:cxn ang="0">
                <a:pos x="12" y="7726"/>
              </a:cxn>
              <a:cxn ang="0">
                <a:pos x="0" y="7371"/>
              </a:cxn>
              <a:cxn ang="0">
                <a:pos x="0" y="7300"/>
              </a:cxn>
              <a:cxn ang="0">
                <a:pos x="12" y="7017"/>
              </a:cxn>
              <a:cxn ang="0">
                <a:pos x="0" y="6663"/>
              </a:cxn>
              <a:cxn ang="0">
                <a:pos x="0" y="6592"/>
              </a:cxn>
              <a:cxn ang="0">
                <a:pos x="12" y="6308"/>
              </a:cxn>
              <a:cxn ang="0">
                <a:pos x="0" y="5954"/>
              </a:cxn>
              <a:cxn ang="0">
                <a:pos x="0" y="5883"/>
              </a:cxn>
              <a:cxn ang="0">
                <a:pos x="12" y="5599"/>
              </a:cxn>
              <a:cxn ang="0">
                <a:pos x="0" y="5245"/>
              </a:cxn>
              <a:cxn ang="0">
                <a:pos x="0" y="5174"/>
              </a:cxn>
              <a:cxn ang="0">
                <a:pos x="12" y="4891"/>
              </a:cxn>
              <a:cxn ang="0">
                <a:pos x="0" y="4536"/>
              </a:cxn>
              <a:cxn ang="0">
                <a:pos x="0" y="4465"/>
              </a:cxn>
              <a:cxn ang="0">
                <a:pos x="12" y="4182"/>
              </a:cxn>
              <a:cxn ang="0">
                <a:pos x="0" y="3827"/>
              </a:cxn>
              <a:cxn ang="0">
                <a:pos x="0" y="3757"/>
              </a:cxn>
              <a:cxn ang="0">
                <a:pos x="12" y="3473"/>
              </a:cxn>
              <a:cxn ang="0">
                <a:pos x="0" y="3119"/>
              </a:cxn>
              <a:cxn ang="0">
                <a:pos x="0" y="3048"/>
              </a:cxn>
              <a:cxn ang="0">
                <a:pos x="12" y="2764"/>
              </a:cxn>
              <a:cxn ang="0">
                <a:pos x="0" y="2410"/>
              </a:cxn>
              <a:cxn ang="0">
                <a:pos x="0" y="2339"/>
              </a:cxn>
              <a:cxn ang="0">
                <a:pos x="12" y="2055"/>
              </a:cxn>
              <a:cxn ang="0">
                <a:pos x="0" y="1701"/>
              </a:cxn>
              <a:cxn ang="0">
                <a:pos x="0" y="1630"/>
              </a:cxn>
              <a:cxn ang="0">
                <a:pos x="12" y="1347"/>
              </a:cxn>
              <a:cxn ang="0">
                <a:pos x="0" y="992"/>
              </a:cxn>
              <a:cxn ang="0">
                <a:pos x="0" y="921"/>
              </a:cxn>
              <a:cxn ang="0">
                <a:pos x="12" y="638"/>
              </a:cxn>
              <a:cxn ang="0">
                <a:pos x="0" y="284"/>
              </a:cxn>
              <a:cxn ang="0">
                <a:pos x="0" y="213"/>
              </a:cxn>
            </a:cxnLst>
            <a:rect l="0" t="0" r="r" b="b"/>
            <a:pathLst>
              <a:path w="12" h="14896">
                <a:moveTo>
                  <a:pt x="0" y="14896"/>
                </a:moveTo>
                <a:lnTo>
                  <a:pt x="0" y="14884"/>
                </a:lnTo>
                <a:lnTo>
                  <a:pt x="12" y="14884"/>
                </a:lnTo>
                <a:lnTo>
                  <a:pt x="12" y="14896"/>
                </a:lnTo>
                <a:lnTo>
                  <a:pt x="0" y="14896"/>
                </a:lnTo>
                <a:close/>
                <a:moveTo>
                  <a:pt x="0" y="14814"/>
                </a:moveTo>
                <a:lnTo>
                  <a:pt x="0" y="14743"/>
                </a:lnTo>
                <a:lnTo>
                  <a:pt x="12" y="14743"/>
                </a:lnTo>
                <a:lnTo>
                  <a:pt x="12" y="14814"/>
                </a:lnTo>
                <a:lnTo>
                  <a:pt x="0" y="14814"/>
                </a:lnTo>
                <a:close/>
                <a:moveTo>
                  <a:pt x="0" y="14672"/>
                </a:moveTo>
                <a:lnTo>
                  <a:pt x="0" y="14601"/>
                </a:lnTo>
                <a:lnTo>
                  <a:pt x="12" y="14601"/>
                </a:lnTo>
                <a:lnTo>
                  <a:pt x="12" y="14672"/>
                </a:lnTo>
                <a:lnTo>
                  <a:pt x="0" y="14672"/>
                </a:lnTo>
                <a:close/>
                <a:moveTo>
                  <a:pt x="0" y="14530"/>
                </a:moveTo>
                <a:lnTo>
                  <a:pt x="0" y="14459"/>
                </a:lnTo>
                <a:lnTo>
                  <a:pt x="12" y="14459"/>
                </a:lnTo>
                <a:lnTo>
                  <a:pt x="12" y="14530"/>
                </a:lnTo>
                <a:lnTo>
                  <a:pt x="0" y="14530"/>
                </a:lnTo>
                <a:close/>
                <a:moveTo>
                  <a:pt x="0" y="14388"/>
                </a:moveTo>
                <a:lnTo>
                  <a:pt x="0" y="14317"/>
                </a:lnTo>
                <a:lnTo>
                  <a:pt x="12" y="14317"/>
                </a:lnTo>
                <a:lnTo>
                  <a:pt x="12" y="14388"/>
                </a:lnTo>
                <a:lnTo>
                  <a:pt x="0" y="14388"/>
                </a:lnTo>
                <a:close/>
                <a:moveTo>
                  <a:pt x="0" y="14247"/>
                </a:moveTo>
                <a:lnTo>
                  <a:pt x="0" y="14176"/>
                </a:lnTo>
                <a:lnTo>
                  <a:pt x="12" y="14176"/>
                </a:lnTo>
                <a:lnTo>
                  <a:pt x="12" y="14247"/>
                </a:lnTo>
                <a:lnTo>
                  <a:pt x="0" y="14247"/>
                </a:lnTo>
                <a:close/>
                <a:moveTo>
                  <a:pt x="0" y="14105"/>
                </a:moveTo>
                <a:lnTo>
                  <a:pt x="0" y="14034"/>
                </a:lnTo>
                <a:lnTo>
                  <a:pt x="12" y="14034"/>
                </a:lnTo>
                <a:lnTo>
                  <a:pt x="12" y="14105"/>
                </a:lnTo>
                <a:lnTo>
                  <a:pt x="0" y="14105"/>
                </a:lnTo>
                <a:close/>
                <a:moveTo>
                  <a:pt x="0" y="13963"/>
                </a:moveTo>
                <a:lnTo>
                  <a:pt x="0" y="13892"/>
                </a:lnTo>
                <a:lnTo>
                  <a:pt x="12" y="13892"/>
                </a:lnTo>
                <a:lnTo>
                  <a:pt x="12" y="13963"/>
                </a:lnTo>
                <a:lnTo>
                  <a:pt x="0" y="13963"/>
                </a:lnTo>
                <a:close/>
                <a:moveTo>
                  <a:pt x="0" y="13821"/>
                </a:moveTo>
                <a:lnTo>
                  <a:pt x="0" y="13750"/>
                </a:lnTo>
                <a:lnTo>
                  <a:pt x="12" y="13750"/>
                </a:lnTo>
                <a:lnTo>
                  <a:pt x="12" y="13821"/>
                </a:lnTo>
                <a:lnTo>
                  <a:pt x="0" y="13821"/>
                </a:lnTo>
                <a:close/>
                <a:moveTo>
                  <a:pt x="0" y="13679"/>
                </a:moveTo>
                <a:lnTo>
                  <a:pt x="0" y="13609"/>
                </a:lnTo>
                <a:lnTo>
                  <a:pt x="12" y="13609"/>
                </a:lnTo>
                <a:lnTo>
                  <a:pt x="12" y="13679"/>
                </a:lnTo>
                <a:lnTo>
                  <a:pt x="0" y="13679"/>
                </a:lnTo>
                <a:close/>
                <a:moveTo>
                  <a:pt x="0" y="13538"/>
                </a:moveTo>
                <a:lnTo>
                  <a:pt x="0" y="13467"/>
                </a:lnTo>
                <a:lnTo>
                  <a:pt x="12" y="13467"/>
                </a:lnTo>
                <a:lnTo>
                  <a:pt x="12" y="13538"/>
                </a:lnTo>
                <a:lnTo>
                  <a:pt x="0" y="13538"/>
                </a:lnTo>
                <a:close/>
                <a:moveTo>
                  <a:pt x="0" y="13396"/>
                </a:moveTo>
                <a:lnTo>
                  <a:pt x="0" y="13325"/>
                </a:lnTo>
                <a:lnTo>
                  <a:pt x="12" y="13325"/>
                </a:lnTo>
                <a:lnTo>
                  <a:pt x="12" y="13396"/>
                </a:lnTo>
                <a:lnTo>
                  <a:pt x="0" y="13396"/>
                </a:lnTo>
                <a:close/>
                <a:moveTo>
                  <a:pt x="0" y="13254"/>
                </a:moveTo>
                <a:lnTo>
                  <a:pt x="0" y="13183"/>
                </a:lnTo>
                <a:lnTo>
                  <a:pt x="12" y="13183"/>
                </a:lnTo>
                <a:lnTo>
                  <a:pt x="12" y="13254"/>
                </a:lnTo>
                <a:lnTo>
                  <a:pt x="0" y="13254"/>
                </a:lnTo>
                <a:close/>
                <a:moveTo>
                  <a:pt x="0" y="13112"/>
                </a:moveTo>
                <a:lnTo>
                  <a:pt x="0" y="13042"/>
                </a:lnTo>
                <a:lnTo>
                  <a:pt x="12" y="13042"/>
                </a:lnTo>
                <a:lnTo>
                  <a:pt x="12" y="13112"/>
                </a:lnTo>
                <a:lnTo>
                  <a:pt x="0" y="13112"/>
                </a:lnTo>
                <a:close/>
                <a:moveTo>
                  <a:pt x="0" y="12971"/>
                </a:moveTo>
                <a:lnTo>
                  <a:pt x="0" y="12900"/>
                </a:lnTo>
                <a:lnTo>
                  <a:pt x="12" y="12900"/>
                </a:lnTo>
                <a:lnTo>
                  <a:pt x="12" y="12971"/>
                </a:lnTo>
                <a:lnTo>
                  <a:pt x="0" y="12971"/>
                </a:lnTo>
                <a:close/>
                <a:moveTo>
                  <a:pt x="0" y="12829"/>
                </a:moveTo>
                <a:lnTo>
                  <a:pt x="0" y="12758"/>
                </a:lnTo>
                <a:lnTo>
                  <a:pt x="12" y="12758"/>
                </a:lnTo>
                <a:lnTo>
                  <a:pt x="12" y="12829"/>
                </a:lnTo>
                <a:lnTo>
                  <a:pt x="0" y="12829"/>
                </a:lnTo>
                <a:close/>
                <a:moveTo>
                  <a:pt x="0" y="12687"/>
                </a:moveTo>
                <a:lnTo>
                  <a:pt x="0" y="12616"/>
                </a:lnTo>
                <a:lnTo>
                  <a:pt x="12" y="12616"/>
                </a:lnTo>
                <a:lnTo>
                  <a:pt x="12" y="12687"/>
                </a:lnTo>
                <a:lnTo>
                  <a:pt x="0" y="12687"/>
                </a:lnTo>
                <a:close/>
                <a:moveTo>
                  <a:pt x="0" y="12545"/>
                </a:moveTo>
                <a:lnTo>
                  <a:pt x="0" y="12475"/>
                </a:lnTo>
                <a:lnTo>
                  <a:pt x="12" y="12475"/>
                </a:lnTo>
                <a:lnTo>
                  <a:pt x="12" y="12545"/>
                </a:lnTo>
                <a:lnTo>
                  <a:pt x="0" y="12545"/>
                </a:lnTo>
                <a:close/>
                <a:moveTo>
                  <a:pt x="0" y="12404"/>
                </a:moveTo>
                <a:lnTo>
                  <a:pt x="0" y="12333"/>
                </a:lnTo>
                <a:lnTo>
                  <a:pt x="12" y="12333"/>
                </a:lnTo>
                <a:lnTo>
                  <a:pt x="12" y="12404"/>
                </a:lnTo>
                <a:lnTo>
                  <a:pt x="0" y="12404"/>
                </a:lnTo>
                <a:close/>
                <a:moveTo>
                  <a:pt x="0" y="12262"/>
                </a:moveTo>
                <a:lnTo>
                  <a:pt x="0" y="12191"/>
                </a:lnTo>
                <a:lnTo>
                  <a:pt x="12" y="12191"/>
                </a:lnTo>
                <a:lnTo>
                  <a:pt x="12" y="12262"/>
                </a:lnTo>
                <a:lnTo>
                  <a:pt x="0" y="12262"/>
                </a:lnTo>
                <a:close/>
                <a:moveTo>
                  <a:pt x="0" y="12120"/>
                </a:moveTo>
                <a:lnTo>
                  <a:pt x="0" y="12049"/>
                </a:lnTo>
                <a:lnTo>
                  <a:pt x="12" y="12049"/>
                </a:lnTo>
                <a:lnTo>
                  <a:pt x="12" y="12120"/>
                </a:lnTo>
                <a:lnTo>
                  <a:pt x="0" y="12120"/>
                </a:lnTo>
                <a:close/>
                <a:moveTo>
                  <a:pt x="0" y="11978"/>
                </a:moveTo>
                <a:lnTo>
                  <a:pt x="0" y="11908"/>
                </a:lnTo>
                <a:lnTo>
                  <a:pt x="12" y="11908"/>
                </a:lnTo>
                <a:lnTo>
                  <a:pt x="12" y="11978"/>
                </a:lnTo>
                <a:lnTo>
                  <a:pt x="0" y="11978"/>
                </a:lnTo>
                <a:close/>
                <a:moveTo>
                  <a:pt x="0" y="11837"/>
                </a:moveTo>
                <a:lnTo>
                  <a:pt x="0" y="11766"/>
                </a:lnTo>
                <a:lnTo>
                  <a:pt x="12" y="11766"/>
                </a:lnTo>
                <a:lnTo>
                  <a:pt x="12" y="11837"/>
                </a:lnTo>
                <a:lnTo>
                  <a:pt x="0" y="11837"/>
                </a:lnTo>
                <a:close/>
                <a:moveTo>
                  <a:pt x="0" y="11695"/>
                </a:moveTo>
                <a:lnTo>
                  <a:pt x="0" y="11624"/>
                </a:lnTo>
                <a:lnTo>
                  <a:pt x="12" y="11624"/>
                </a:lnTo>
                <a:lnTo>
                  <a:pt x="12" y="11695"/>
                </a:lnTo>
                <a:lnTo>
                  <a:pt x="0" y="11695"/>
                </a:lnTo>
                <a:close/>
                <a:moveTo>
                  <a:pt x="0" y="11553"/>
                </a:moveTo>
                <a:lnTo>
                  <a:pt x="0" y="11482"/>
                </a:lnTo>
                <a:lnTo>
                  <a:pt x="12" y="11482"/>
                </a:lnTo>
                <a:lnTo>
                  <a:pt x="12" y="11553"/>
                </a:lnTo>
                <a:lnTo>
                  <a:pt x="0" y="11553"/>
                </a:lnTo>
                <a:close/>
                <a:moveTo>
                  <a:pt x="0" y="11411"/>
                </a:moveTo>
                <a:lnTo>
                  <a:pt x="0" y="11341"/>
                </a:lnTo>
                <a:lnTo>
                  <a:pt x="12" y="11341"/>
                </a:lnTo>
                <a:lnTo>
                  <a:pt x="12" y="11411"/>
                </a:lnTo>
                <a:lnTo>
                  <a:pt x="0" y="11411"/>
                </a:lnTo>
                <a:close/>
                <a:moveTo>
                  <a:pt x="0" y="11270"/>
                </a:moveTo>
                <a:lnTo>
                  <a:pt x="0" y="11199"/>
                </a:lnTo>
                <a:lnTo>
                  <a:pt x="12" y="11199"/>
                </a:lnTo>
                <a:lnTo>
                  <a:pt x="12" y="11270"/>
                </a:lnTo>
                <a:lnTo>
                  <a:pt x="0" y="11270"/>
                </a:lnTo>
                <a:close/>
                <a:moveTo>
                  <a:pt x="0" y="11128"/>
                </a:moveTo>
                <a:lnTo>
                  <a:pt x="0" y="11057"/>
                </a:lnTo>
                <a:lnTo>
                  <a:pt x="12" y="11057"/>
                </a:lnTo>
                <a:lnTo>
                  <a:pt x="12" y="11128"/>
                </a:lnTo>
                <a:lnTo>
                  <a:pt x="0" y="11128"/>
                </a:lnTo>
                <a:close/>
                <a:moveTo>
                  <a:pt x="0" y="10986"/>
                </a:moveTo>
                <a:lnTo>
                  <a:pt x="0" y="10915"/>
                </a:lnTo>
                <a:lnTo>
                  <a:pt x="12" y="10915"/>
                </a:lnTo>
                <a:lnTo>
                  <a:pt x="12" y="10986"/>
                </a:lnTo>
                <a:lnTo>
                  <a:pt x="0" y="10986"/>
                </a:lnTo>
                <a:close/>
                <a:moveTo>
                  <a:pt x="0" y="10844"/>
                </a:moveTo>
                <a:lnTo>
                  <a:pt x="0" y="10773"/>
                </a:lnTo>
                <a:lnTo>
                  <a:pt x="12" y="10773"/>
                </a:lnTo>
                <a:lnTo>
                  <a:pt x="12" y="10844"/>
                </a:lnTo>
                <a:lnTo>
                  <a:pt x="0" y="10844"/>
                </a:lnTo>
                <a:close/>
                <a:moveTo>
                  <a:pt x="0" y="10703"/>
                </a:moveTo>
                <a:lnTo>
                  <a:pt x="0" y="10632"/>
                </a:lnTo>
                <a:lnTo>
                  <a:pt x="12" y="10632"/>
                </a:lnTo>
                <a:lnTo>
                  <a:pt x="12" y="10703"/>
                </a:lnTo>
                <a:lnTo>
                  <a:pt x="0" y="10703"/>
                </a:lnTo>
                <a:close/>
                <a:moveTo>
                  <a:pt x="0" y="10561"/>
                </a:moveTo>
                <a:lnTo>
                  <a:pt x="0" y="10490"/>
                </a:lnTo>
                <a:lnTo>
                  <a:pt x="12" y="10490"/>
                </a:lnTo>
                <a:lnTo>
                  <a:pt x="12" y="10561"/>
                </a:lnTo>
                <a:lnTo>
                  <a:pt x="0" y="10561"/>
                </a:lnTo>
                <a:close/>
                <a:moveTo>
                  <a:pt x="0" y="10419"/>
                </a:moveTo>
                <a:lnTo>
                  <a:pt x="0" y="10348"/>
                </a:lnTo>
                <a:lnTo>
                  <a:pt x="12" y="10348"/>
                </a:lnTo>
                <a:lnTo>
                  <a:pt x="12" y="10419"/>
                </a:lnTo>
                <a:lnTo>
                  <a:pt x="0" y="10419"/>
                </a:lnTo>
                <a:close/>
                <a:moveTo>
                  <a:pt x="0" y="10277"/>
                </a:moveTo>
                <a:lnTo>
                  <a:pt x="0" y="10206"/>
                </a:lnTo>
                <a:lnTo>
                  <a:pt x="12" y="10206"/>
                </a:lnTo>
                <a:lnTo>
                  <a:pt x="12" y="10277"/>
                </a:lnTo>
                <a:lnTo>
                  <a:pt x="0" y="10277"/>
                </a:lnTo>
                <a:close/>
                <a:moveTo>
                  <a:pt x="0" y="10136"/>
                </a:moveTo>
                <a:lnTo>
                  <a:pt x="0" y="10065"/>
                </a:lnTo>
                <a:lnTo>
                  <a:pt x="12" y="10065"/>
                </a:lnTo>
                <a:lnTo>
                  <a:pt x="12" y="10136"/>
                </a:lnTo>
                <a:lnTo>
                  <a:pt x="0" y="10136"/>
                </a:lnTo>
                <a:close/>
                <a:moveTo>
                  <a:pt x="0" y="9994"/>
                </a:moveTo>
                <a:lnTo>
                  <a:pt x="0" y="9923"/>
                </a:lnTo>
                <a:lnTo>
                  <a:pt x="12" y="9923"/>
                </a:lnTo>
                <a:lnTo>
                  <a:pt x="12" y="9994"/>
                </a:lnTo>
                <a:lnTo>
                  <a:pt x="0" y="9994"/>
                </a:lnTo>
                <a:close/>
                <a:moveTo>
                  <a:pt x="0" y="9852"/>
                </a:moveTo>
                <a:lnTo>
                  <a:pt x="0" y="9781"/>
                </a:lnTo>
                <a:lnTo>
                  <a:pt x="12" y="9781"/>
                </a:lnTo>
                <a:lnTo>
                  <a:pt x="12" y="9852"/>
                </a:lnTo>
                <a:lnTo>
                  <a:pt x="0" y="9852"/>
                </a:lnTo>
                <a:close/>
                <a:moveTo>
                  <a:pt x="0" y="9710"/>
                </a:moveTo>
                <a:lnTo>
                  <a:pt x="0" y="9639"/>
                </a:lnTo>
                <a:lnTo>
                  <a:pt x="12" y="9639"/>
                </a:lnTo>
                <a:lnTo>
                  <a:pt x="12" y="9710"/>
                </a:lnTo>
                <a:lnTo>
                  <a:pt x="0" y="9710"/>
                </a:lnTo>
                <a:close/>
                <a:moveTo>
                  <a:pt x="0" y="9569"/>
                </a:moveTo>
                <a:lnTo>
                  <a:pt x="0" y="9498"/>
                </a:lnTo>
                <a:lnTo>
                  <a:pt x="12" y="9498"/>
                </a:lnTo>
                <a:lnTo>
                  <a:pt x="12" y="9569"/>
                </a:lnTo>
                <a:lnTo>
                  <a:pt x="0" y="9569"/>
                </a:lnTo>
                <a:close/>
                <a:moveTo>
                  <a:pt x="0" y="9427"/>
                </a:moveTo>
                <a:lnTo>
                  <a:pt x="0" y="9356"/>
                </a:lnTo>
                <a:lnTo>
                  <a:pt x="12" y="9356"/>
                </a:lnTo>
                <a:lnTo>
                  <a:pt x="12" y="9427"/>
                </a:lnTo>
                <a:lnTo>
                  <a:pt x="0" y="9427"/>
                </a:lnTo>
                <a:close/>
                <a:moveTo>
                  <a:pt x="0" y="9285"/>
                </a:moveTo>
                <a:lnTo>
                  <a:pt x="0" y="9214"/>
                </a:lnTo>
                <a:lnTo>
                  <a:pt x="12" y="9214"/>
                </a:lnTo>
                <a:lnTo>
                  <a:pt x="12" y="9285"/>
                </a:lnTo>
                <a:lnTo>
                  <a:pt x="0" y="9285"/>
                </a:lnTo>
                <a:close/>
                <a:moveTo>
                  <a:pt x="0" y="9143"/>
                </a:moveTo>
                <a:lnTo>
                  <a:pt x="0" y="9072"/>
                </a:lnTo>
                <a:lnTo>
                  <a:pt x="12" y="9072"/>
                </a:lnTo>
                <a:lnTo>
                  <a:pt x="12" y="9143"/>
                </a:lnTo>
                <a:lnTo>
                  <a:pt x="0" y="9143"/>
                </a:lnTo>
                <a:close/>
                <a:moveTo>
                  <a:pt x="0" y="9002"/>
                </a:moveTo>
                <a:lnTo>
                  <a:pt x="0" y="8931"/>
                </a:lnTo>
                <a:lnTo>
                  <a:pt x="12" y="8931"/>
                </a:lnTo>
                <a:lnTo>
                  <a:pt x="12" y="9002"/>
                </a:lnTo>
                <a:lnTo>
                  <a:pt x="0" y="9002"/>
                </a:lnTo>
                <a:close/>
                <a:moveTo>
                  <a:pt x="0" y="8860"/>
                </a:moveTo>
                <a:lnTo>
                  <a:pt x="0" y="8789"/>
                </a:lnTo>
                <a:lnTo>
                  <a:pt x="12" y="8789"/>
                </a:lnTo>
                <a:lnTo>
                  <a:pt x="12" y="8860"/>
                </a:lnTo>
                <a:lnTo>
                  <a:pt x="0" y="8860"/>
                </a:lnTo>
                <a:close/>
                <a:moveTo>
                  <a:pt x="0" y="8718"/>
                </a:moveTo>
                <a:lnTo>
                  <a:pt x="0" y="8647"/>
                </a:lnTo>
                <a:lnTo>
                  <a:pt x="12" y="8647"/>
                </a:lnTo>
                <a:lnTo>
                  <a:pt x="12" y="8718"/>
                </a:lnTo>
                <a:lnTo>
                  <a:pt x="0" y="8718"/>
                </a:lnTo>
                <a:close/>
                <a:moveTo>
                  <a:pt x="0" y="8576"/>
                </a:moveTo>
                <a:lnTo>
                  <a:pt x="0" y="8505"/>
                </a:lnTo>
                <a:lnTo>
                  <a:pt x="12" y="8505"/>
                </a:lnTo>
                <a:lnTo>
                  <a:pt x="12" y="8576"/>
                </a:lnTo>
                <a:lnTo>
                  <a:pt x="0" y="8576"/>
                </a:lnTo>
                <a:close/>
                <a:moveTo>
                  <a:pt x="0" y="8434"/>
                </a:moveTo>
                <a:lnTo>
                  <a:pt x="0" y="8364"/>
                </a:lnTo>
                <a:lnTo>
                  <a:pt x="12" y="8364"/>
                </a:lnTo>
                <a:lnTo>
                  <a:pt x="12" y="8434"/>
                </a:lnTo>
                <a:lnTo>
                  <a:pt x="0" y="8434"/>
                </a:lnTo>
                <a:close/>
                <a:moveTo>
                  <a:pt x="0" y="8293"/>
                </a:moveTo>
                <a:lnTo>
                  <a:pt x="0" y="8222"/>
                </a:lnTo>
                <a:lnTo>
                  <a:pt x="12" y="8222"/>
                </a:lnTo>
                <a:lnTo>
                  <a:pt x="12" y="8293"/>
                </a:lnTo>
                <a:lnTo>
                  <a:pt x="0" y="8293"/>
                </a:lnTo>
                <a:close/>
                <a:moveTo>
                  <a:pt x="0" y="8151"/>
                </a:moveTo>
                <a:lnTo>
                  <a:pt x="0" y="8080"/>
                </a:lnTo>
                <a:lnTo>
                  <a:pt x="12" y="8080"/>
                </a:lnTo>
                <a:lnTo>
                  <a:pt x="12" y="8151"/>
                </a:lnTo>
                <a:lnTo>
                  <a:pt x="0" y="8151"/>
                </a:lnTo>
                <a:close/>
                <a:moveTo>
                  <a:pt x="0" y="8009"/>
                </a:moveTo>
                <a:lnTo>
                  <a:pt x="0" y="7938"/>
                </a:lnTo>
                <a:lnTo>
                  <a:pt x="12" y="7938"/>
                </a:lnTo>
                <a:lnTo>
                  <a:pt x="12" y="8009"/>
                </a:lnTo>
                <a:lnTo>
                  <a:pt x="0" y="8009"/>
                </a:lnTo>
                <a:close/>
                <a:moveTo>
                  <a:pt x="0" y="7867"/>
                </a:moveTo>
                <a:lnTo>
                  <a:pt x="0" y="7797"/>
                </a:lnTo>
                <a:lnTo>
                  <a:pt x="12" y="7797"/>
                </a:lnTo>
                <a:lnTo>
                  <a:pt x="12" y="7867"/>
                </a:lnTo>
                <a:lnTo>
                  <a:pt x="0" y="7867"/>
                </a:lnTo>
                <a:close/>
                <a:moveTo>
                  <a:pt x="0" y="7726"/>
                </a:moveTo>
                <a:lnTo>
                  <a:pt x="0" y="7655"/>
                </a:lnTo>
                <a:lnTo>
                  <a:pt x="12" y="7655"/>
                </a:lnTo>
                <a:lnTo>
                  <a:pt x="12" y="7726"/>
                </a:lnTo>
                <a:lnTo>
                  <a:pt x="0" y="7726"/>
                </a:lnTo>
                <a:close/>
                <a:moveTo>
                  <a:pt x="0" y="7584"/>
                </a:moveTo>
                <a:lnTo>
                  <a:pt x="0" y="7513"/>
                </a:lnTo>
                <a:lnTo>
                  <a:pt x="12" y="7513"/>
                </a:lnTo>
                <a:lnTo>
                  <a:pt x="12" y="7584"/>
                </a:lnTo>
                <a:lnTo>
                  <a:pt x="0" y="7584"/>
                </a:lnTo>
                <a:close/>
                <a:moveTo>
                  <a:pt x="0" y="7442"/>
                </a:moveTo>
                <a:lnTo>
                  <a:pt x="0" y="7371"/>
                </a:lnTo>
                <a:lnTo>
                  <a:pt x="12" y="7371"/>
                </a:lnTo>
                <a:lnTo>
                  <a:pt x="12" y="7442"/>
                </a:lnTo>
                <a:lnTo>
                  <a:pt x="0" y="7442"/>
                </a:lnTo>
                <a:close/>
                <a:moveTo>
                  <a:pt x="0" y="7300"/>
                </a:moveTo>
                <a:lnTo>
                  <a:pt x="0" y="7230"/>
                </a:lnTo>
                <a:lnTo>
                  <a:pt x="12" y="7230"/>
                </a:lnTo>
                <a:lnTo>
                  <a:pt x="12" y="7300"/>
                </a:lnTo>
                <a:lnTo>
                  <a:pt x="0" y="7300"/>
                </a:lnTo>
                <a:close/>
                <a:moveTo>
                  <a:pt x="0" y="7159"/>
                </a:moveTo>
                <a:lnTo>
                  <a:pt x="0" y="7088"/>
                </a:lnTo>
                <a:lnTo>
                  <a:pt x="12" y="7088"/>
                </a:lnTo>
                <a:lnTo>
                  <a:pt x="12" y="7159"/>
                </a:lnTo>
                <a:lnTo>
                  <a:pt x="0" y="7159"/>
                </a:lnTo>
                <a:close/>
                <a:moveTo>
                  <a:pt x="0" y="7017"/>
                </a:moveTo>
                <a:lnTo>
                  <a:pt x="0" y="6946"/>
                </a:lnTo>
                <a:lnTo>
                  <a:pt x="12" y="6946"/>
                </a:lnTo>
                <a:lnTo>
                  <a:pt x="12" y="7017"/>
                </a:lnTo>
                <a:lnTo>
                  <a:pt x="0" y="7017"/>
                </a:lnTo>
                <a:close/>
                <a:moveTo>
                  <a:pt x="0" y="6875"/>
                </a:moveTo>
                <a:lnTo>
                  <a:pt x="0" y="6804"/>
                </a:lnTo>
                <a:lnTo>
                  <a:pt x="12" y="6804"/>
                </a:lnTo>
                <a:lnTo>
                  <a:pt x="12" y="6875"/>
                </a:lnTo>
                <a:lnTo>
                  <a:pt x="0" y="6875"/>
                </a:lnTo>
                <a:close/>
                <a:moveTo>
                  <a:pt x="0" y="6733"/>
                </a:moveTo>
                <a:lnTo>
                  <a:pt x="0" y="6663"/>
                </a:lnTo>
                <a:lnTo>
                  <a:pt x="12" y="6663"/>
                </a:lnTo>
                <a:lnTo>
                  <a:pt x="12" y="6733"/>
                </a:lnTo>
                <a:lnTo>
                  <a:pt x="0" y="6733"/>
                </a:lnTo>
                <a:close/>
                <a:moveTo>
                  <a:pt x="0" y="6592"/>
                </a:moveTo>
                <a:lnTo>
                  <a:pt x="0" y="6521"/>
                </a:lnTo>
                <a:lnTo>
                  <a:pt x="12" y="6521"/>
                </a:lnTo>
                <a:lnTo>
                  <a:pt x="12" y="6592"/>
                </a:lnTo>
                <a:lnTo>
                  <a:pt x="0" y="6592"/>
                </a:lnTo>
                <a:close/>
                <a:moveTo>
                  <a:pt x="0" y="6450"/>
                </a:moveTo>
                <a:lnTo>
                  <a:pt x="0" y="6379"/>
                </a:lnTo>
                <a:lnTo>
                  <a:pt x="12" y="6379"/>
                </a:lnTo>
                <a:lnTo>
                  <a:pt x="12" y="6450"/>
                </a:lnTo>
                <a:lnTo>
                  <a:pt x="0" y="6450"/>
                </a:lnTo>
                <a:close/>
                <a:moveTo>
                  <a:pt x="0" y="6308"/>
                </a:moveTo>
                <a:lnTo>
                  <a:pt x="0" y="6237"/>
                </a:lnTo>
                <a:lnTo>
                  <a:pt x="12" y="6237"/>
                </a:lnTo>
                <a:lnTo>
                  <a:pt x="12" y="6308"/>
                </a:lnTo>
                <a:lnTo>
                  <a:pt x="0" y="6308"/>
                </a:lnTo>
                <a:close/>
                <a:moveTo>
                  <a:pt x="0" y="6166"/>
                </a:moveTo>
                <a:lnTo>
                  <a:pt x="0" y="6096"/>
                </a:lnTo>
                <a:lnTo>
                  <a:pt x="12" y="6096"/>
                </a:lnTo>
                <a:lnTo>
                  <a:pt x="12" y="6166"/>
                </a:lnTo>
                <a:lnTo>
                  <a:pt x="0" y="6166"/>
                </a:lnTo>
                <a:close/>
                <a:moveTo>
                  <a:pt x="0" y="6025"/>
                </a:moveTo>
                <a:lnTo>
                  <a:pt x="0" y="5954"/>
                </a:lnTo>
                <a:lnTo>
                  <a:pt x="12" y="5954"/>
                </a:lnTo>
                <a:lnTo>
                  <a:pt x="12" y="6025"/>
                </a:lnTo>
                <a:lnTo>
                  <a:pt x="0" y="6025"/>
                </a:lnTo>
                <a:close/>
                <a:moveTo>
                  <a:pt x="0" y="5883"/>
                </a:moveTo>
                <a:lnTo>
                  <a:pt x="0" y="5812"/>
                </a:lnTo>
                <a:lnTo>
                  <a:pt x="12" y="5812"/>
                </a:lnTo>
                <a:lnTo>
                  <a:pt x="12" y="5883"/>
                </a:lnTo>
                <a:lnTo>
                  <a:pt x="0" y="5883"/>
                </a:lnTo>
                <a:close/>
                <a:moveTo>
                  <a:pt x="0" y="5741"/>
                </a:moveTo>
                <a:lnTo>
                  <a:pt x="0" y="5670"/>
                </a:lnTo>
                <a:lnTo>
                  <a:pt x="12" y="5670"/>
                </a:lnTo>
                <a:lnTo>
                  <a:pt x="12" y="5741"/>
                </a:lnTo>
                <a:lnTo>
                  <a:pt x="0" y="5741"/>
                </a:lnTo>
                <a:close/>
                <a:moveTo>
                  <a:pt x="0" y="5599"/>
                </a:moveTo>
                <a:lnTo>
                  <a:pt x="0" y="5528"/>
                </a:lnTo>
                <a:lnTo>
                  <a:pt x="12" y="5528"/>
                </a:lnTo>
                <a:lnTo>
                  <a:pt x="12" y="5599"/>
                </a:lnTo>
                <a:lnTo>
                  <a:pt x="0" y="5599"/>
                </a:lnTo>
                <a:close/>
                <a:moveTo>
                  <a:pt x="0" y="5458"/>
                </a:moveTo>
                <a:lnTo>
                  <a:pt x="0" y="5387"/>
                </a:lnTo>
                <a:lnTo>
                  <a:pt x="12" y="5387"/>
                </a:lnTo>
                <a:lnTo>
                  <a:pt x="12" y="5458"/>
                </a:lnTo>
                <a:lnTo>
                  <a:pt x="0" y="5458"/>
                </a:lnTo>
                <a:close/>
                <a:moveTo>
                  <a:pt x="0" y="5316"/>
                </a:moveTo>
                <a:lnTo>
                  <a:pt x="0" y="5245"/>
                </a:lnTo>
                <a:lnTo>
                  <a:pt x="12" y="5245"/>
                </a:lnTo>
                <a:lnTo>
                  <a:pt x="12" y="5316"/>
                </a:lnTo>
                <a:lnTo>
                  <a:pt x="0" y="5316"/>
                </a:lnTo>
                <a:close/>
                <a:moveTo>
                  <a:pt x="0" y="5174"/>
                </a:moveTo>
                <a:lnTo>
                  <a:pt x="0" y="5103"/>
                </a:lnTo>
                <a:lnTo>
                  <a:pt x="12" y="5103"/>
                </a:lnTo>
                <a:lnTo>
                  <a:pt x="12" y="5174"/>
                </a:lnTo>
                <a:lnTo>
                  <a:pt x="0" y="5174"/>
                </a:lnTo>
                <a:close/>
                <a:moveTo>
                  <a:pt x="0" y="5032"/>
                </a:moveTo>
                <a:lnTo>
                  <a:pt x="0" y="4961"/>
                </a:lnTo>
                <a:lnTo>
                  <a:pt x="12" y="4961"/>
                </a:lnTo>
                <a:lnTo>
                  <a:pt x="12" y="5032"/>
                </a:lnTo>
                <a:lnTo>
                  <a:pt x="0" y="5032"/>
                </a:lnTo>
                <a:close/>
                <a:moveTo>
                  <a:pt x="0" y="4891"/>
                </a:moveTo>
                <a:lnTo>
                  <a:pt x="0" y="4820"/>
                </a:lnTo>
                <a:lnTo>
                  <a:pt x="12" y="4820"/>
                </a:lnTo>
                <a:lnTo>
                  <a:pt x="12" y="4891"/>
                </a:lnTo>
                <a:lnTo>
                  <a:pt x="0" y="4891"/>
                </a:lnTo>
                <a:close/>
                <a:moveTo>
                  <a:pt x="0" y="4749"/>
                </a:moveTo>
                <a:lnTo>
                  <a:pt x="0" y="4678"/>
                </a:lnTo>
                <a:lnTo>
                  <a:pt x="12" y="4678"/>
                </a:lnTo>
                <a:lnTo>
                  <a:pt x="12" y="4749"/>
                </a:lnTo>
                <a:lnTo>
                  <a:pt x="0" y="4749"/>
                </a:lnTo>
                <a:close/>
                <a:moveTo>
                  <a:pt x="0" y="4607"/>
                </a:moveTo>
                <a:lnTo>
                  <a:pt x="0" y="4536"/>
                </a:lnTo>
                <a:lnTo>
                  <a:pt x="12" y="4536"/>
                </a:lnTo>
                <a:lnTo>
                  <a:pt x="12" y="4607"/>
                </a:lnTo>
                <a:lnTo>
                  <a:pt x="0" y="4607"/>
                </a:lnTo>
                <a:close/>
                <a:moveTo>
                  <a:pt x="0" y="4465"/>
                </a:moveTo>
                <a:lnTo>
                  <a:pt x="0" y="4394"/>
                </a:lnTo>
                <a:lnTo>
                  <a:pt x="12" y="4394"/>
                </a:lnTo>
                <a:lnTo>
                  <a:pt x="12" y="4465"/>
                </a:lnTo>
                <a:lnTo>
                  <a:pt x="0" y="4465"/>
                </a:lnTo>
                <a:close/>
                <a:moveTo>
                  <a:pt x="0" y="4324"/>
                </a:moveTo>
                <a:lnTo>
                  <a:pt x="0" y="4253"/>
                </a:lnTo>
                <a:lnTo>
                  <a:pt x="12" y="4253"/>
                </a:lnTo>
                <a:lnTo>
                  <a:pt x="12" y="4324"/>
                </a:lnTo>
                <a:lnTo>
                  <a:pt x="0" y="4324"/>
                </a:lnTo>
                <a:close/>
                <a:moveTo>
                  <a:pt x="0" y="4182"/>
                </a:moveTo>
                <a:lnTo>
                  <a:pt x="0" y="4111"/>
                </a:lnTo>
                <a:lnTo>
                  <a:pt x="12" y="4111"/>
                </a:lnTo>
                <a:lnTo>
                  <a:pt x="12" y="4182"/>
                </a:lnTo>
                <a:lnTo>
                  <a:pt x="0" y="4182"/>
                </a:lnTo>
                <a:close/>
                <a:moveTo>
                  <a:pt x="0" y="4040"/>
                </a:moveTo>
                <a:lnTo>
                  <a:pt x="0" y="3969"/>
                </a:lnTo>
                <a:lnTo>
                  <a:pt x="12" y="3969"/>
                </a:lnTo>
                <a:lnTo>
                  <a:pt x="12" y="4040"/>
                </a:lnTo>
                <a:lnTo>
                  <a:pt x="0" y="4040"/>
                </a:lnTo>
                <a:close/>
                <a:moveTo>
                  <a:pt x="0" y="3898"/>
                </a:moveTo>
                <a:lnTo>
                  <a:pt x="0" y="3827"/>
                </a:lnTo>
                <a:lnTo>
                  <a:pt x="12" y="3827"/>
                </a:lnTo>
                <a:lnTo>
                  <a:pt x="12" y="3898"/>
                </a:lnTo>
                <a:lnTo>
                  <a:pt x="0" y="3898"/>
                </a:lnTo>
                <a:close/>
                <a:moveTo>
                  <a:pt x="0" y="3757"/>
                </a:moveTo>
                <a:lnTo>
                  <a:pt x="0" y="3686"/>
                </a:lnTo>
                <a:lnTo>
                  <a:pt x="12" y="3686"/>
                </a:lnTo>
                <a:lnTo>
                  <a:pt x="12" y="3757"/>
                </a:lnTo>
                <a:lnTo>
                  <a:pt x="0" y="3757"/>
                </a:lnTo>
                <a:close/>
                <a:moveTo>
                  <a:pt x="0" y="3615"/>
                </a:moveTo>
                <a:lnTo>
                  <a:pt x="0" y="3544"/>
                </a:lnTo>
                <a:lnTo>
                  <a:pt x="12" y="3544"/>
                </a:lnTo>
                <a:lnTo>
                  <a:pt x="12" y="3615"/>
                </a:lnTo>
                <a:lnTo>
                  <a:pt x="0" y="3615"/>
                </a:lnTo>
                <a:close/>
                <a:moveTo>
                  <a:pt x="0" y="3473"/>
                </a:moveTo>
                <a:lnTo>
                  <a:pt x="0" y="3402"/>
                </a:lnTo>
                <a:lnTo>
                  <a:pt x="12" y="3402"/>
                </a:lnTo>
                <a:lnTo>
                  <a:pt x="12" y="3473"/>
                </a:lnTo>
                <a:lnTo>
                  <a:pt x="0" y="3473"/>
                </a:lnTo>
                <a:close/>
                <a:moveTo>
                  <a:pt x="0" y="3331"/>
                </a:moveTo>
                <a:lnTo>
                  <a:pt x="0" y="3260"/>
                </a:lnTo>
                <a:lnTo>
                  <a:pt x="12" y="3260"/>
                </a:lnTo>
                <a:lnTo>
                  <a:pt x="12" y="3331"/>
                </a:lnTo>
                <a:lnTo>
                  <a:pt x="0" y="3331"/>
                </a:lnTo>
                <a:close/>
                <a:moveTo>
                  <a:pt x="0" y="3190"/>
                </a:moveTo>
                <a:lnTo>
                  <a:pt x="0" y="3119"/>
                </a:lnTo>
                <a:lnTo>
                  <a:pt x="12" y="3119"/>
                </a:lnTo>
                <a:lnTo>
                  <a:pt x="12" y="3190"/>
                </a:lnTo>
                <a:lnTo>
                  <a:pt x="0" y="3190"/>
                </a:lnTo>
                <a:close/>
                <a:moveTo>
                  <a:pt x="0" y="3048"/>
                </a:moveTo>
                <a:lnTo>
                  <a:pt x="0" y="2977"/>
                </a:lnTo>
                <a:lnTo>
                  <a:pt x="12" y="2977"/>
                </a:lnTo>
                <a:lnTo>
                  <a:pt x="12" y="3048"/>
                </a:lnTo>
                <a:lnTo>
                  <a:pt x="0" y="3048"/>
                </a:lnTo>
                <a:close/>
                <a:moveTo>
                  <a:pt x="0" y="2906"/>
                </a:moveTo>
                <a:lnTo>
                  <a:pt x="0" y="2835"/>
                </a:lnTo>
                <a:lnTo>
                  <a:pt x="12" y="2835"/>
                </a:lnTo>
                <a:lnTo>
                  <a:pt x="12" y="2906"/>
                </a:lnTo>
                <a:lnTo>
                  <a:pt x="0" y="2906"/>
                </a:lnTo>
                <a:close/>
                <a:moveTo>
                  <a:pt x="0" y="2764"/>
                </a:moveTo>
                <a:lnTo>
                  <a:pt x="0" y="2693"/>
                </a:lnTo>
                <a:lnTo>
                  <a:pt x="12" y="2693"/>
                </a:lnTo>
                <a:lnTo>
                  <a:pt x="12" y="2764"/>
                </a:lnTo>
                <a:lnTo>
                  <a:pt x="0" y="2764"/>
                </a:lnTo>
                <a:close/>
                <a:moveTo>
                  <a:pt x="0" y="2622"/>
                </a:moveTo>
                <a:lnTo>
                  <a:pt x="0" y="2552"/>
                </a:lnTo>
                <a:lnTo>
                  <a:pt x="12" y="2552"/>
                </a:lnTo>
                <a:lnTo>
                  <a:pt x="12" y="2622"/>
                </a:lnTo>
                <a:lnTo>
                  <a:pt x="0" y="2622"/>
                </a:lnTo>
                <a:close/>
                <a:moveTo>
                  <a:pt x="0" y="2481"/>
                </a:moveTo>
                <a:lnTo>
                  <a:pt x="0" y="2410"/>
                </a:lnTo>
                <a:lnTo>
                  <a:pt x="12" y="2410"/>
                </a:lnTo>
                <a:lnTo>
                  <a:pt x="12" y="2481"/>
                </a:lnTo>
                <a:lnTo>
                  <a:pt x="0" y="2481"/>
                </a:lnTo>
                <a:close/>
                <a:moveTo>
                  <a:pt x="0" y="2339"/>
                </a:moveTo>
                <a:lnTo>
                  <a:pt x="0" y="2268"/>
                </a:lnTo>
                <a:lnTo>
                  <a:pt x="12" y="2268"/>
                </a:lnTo>
                <a:lnTo>
                  <a:pt x="12" y="2339"/>
                </a:lnTo>
                <a:lnTo>
                  <a:pt x="0" y="2339"/>
                </a:lnTo>
                <a:close/>
                <a:moveTo>
                  <a:pt x="0" y="2197"/>
                </a:moveTo>
                <a:lnTo>
                  <a:pt x="0" y="2126"/>
                </a:lnTo>
                <a:lnTo>
                  <a:pt x="12" y="2126"/>
                </a:lnTo>
                <a:lnTo>
                  <a:pt x="12" y="2197"/>
                </a:lnTo>
                <a:lnTo>
                  <a:pt x="0" y="2197"/>
                </a:lnTo>
                <a:close/>
                <a:moveTo>
                  <a:pt x="0" y="2055"/>
                </a:moveTo>
                <a:lnTo>
                  <a:pt x="0" y="1985"/>
                </a:lnTo>
                <a:lnTo>
                  <a:pt x="12" y="1985"/>
                </a:lnTo>
                <a:lnTo>
                  <a:pt x="12" y="2055"/>
                </a:lnTo>
                <a:lnTo>
                  <a:pt x="0" y="2055"/>
                </a:lnTo>
                <a:close/>
                <a:moveTo>
                  <a:pt x="0" y="1914"/>
                </a:moveTo>
                <a:lnTo>
                  <a:pt x="0" y="1843"/>
                </a:lnTo>
                <a:lnTo>
                  <a:pt x="12" y="1843"/>
                </a:lnTo>
                <a:lnTo>
                  <a:pt x="12" y="1914"/>
                </a:lnTo>
                <a:lnTo>
                  <a:pt x="0" y="1914"/>
                </a:lnTo>
                <a:close/>
                <a:moveTo>
                  <a:pt x="0" y="1772"/>
                </a:moveTo>
                <a:lnTo>
                  <a:pt x="0" y="1701"/>
                </a:lnTo>
                <a:lnTo>
                  <a:pt x="12" y="1701"/>
                </a:lnTo>
                <a:lnTo>
                  <a:pt x="12" y="1772"/>
                </a:lnTo>
                <a:lnTo>
                  <a:pt x="0" y="1772"/>
                </a:lnTo>
                <a:close/>
                <a:moveTo>
                  <a:pt x="0" y="1630"/>
                </a:moveTo>
                <a:lnTo>
                  <a:pt x="0" y="1559"/>
                </a:lnTo>
                <a:lnTo>
                  <a:pt x="12" y="1559"/>
                </a:lnTo>
                <a:lnTo>
                  <a:pt x="12" y="1630"/>
                </a:lnTo>
                <a:lnTo>
                  <a:pt x="0" y="1630"/>
                </a:lnTo>
                <a:close/>
                <a:moveTo>
                  <a:pt x="0" y="1488"/>
                </a:moveTo>
                <a:lnTo>
                  <a:pt x="0" y="1418"/>
                </a:lnTo>
                <a:lnTo>
                  <a:pt x="12" y="1418"/>
                </a:lnTo>
                <a:lnTo>
                  <a:pt x="12" y="1488"/>
                </a:lnTo>
                <a:lnTo>
                  <a:pt x="0" y="1488"/>
                </a:lnTo>
                <a:close/>
                <a:moveTo>
                  <a:pt x="0" y="1347"/>
                </a:moveTo>
                <a:lnTo>
                  <a:pt x="0" y="1276"/>
                </a:lnTo>
                <a:lnTo>
                  <a:pt x="12" y="1276"/>
                </a:lnTo>
                <a:lnTo>
                  <a:pt x="12" y="1347"/>
                </a:lnTo>
                <a:lnTo>
                  <a:pt x="0" y="1347"/>
                </a:lnTo>
                <a:close/>
                <a:moveTo>
                  <a:pt x="0" y="1205"/>
                </a:moveTo>
                <a:lnTo>
                  <a:pt x="0" y="1134"/>
                </a:lnTo>
                <a:lnTo>
                  <a:pt x="12" y="1134"/>
                </a:lnTo>
                <a:lnTo>
                  <a:pt x="12" y="1205"/>
                </a:lnTo>
                <a:lnTo>
                  <a:pt x="0" y="1205"/>
                </a:lnTo>
                <a:close/>
                <a:moveTo>
                  <a:pt x="0" y="1063"/>
                </a:moveTo>
                <a:lnTo>
                  <a:pt x="0" y="992"/>
                </a:lnTo>
                <a:lnTo>
                  <a:pt x="12" y="992"/>
                </a:lnTo>
                <a:lnTo>
                  <a:pt x="12" y="1063"/>
                </a:lnTo>
                <a:lnTo>
                  <a:pt x="0" y="1063"/>
                </a:lnTo>
                <a:close/>
                <a:moveTo>
                  <a:pt x="0" y="921"/>
                </a:moveTo>
                <a:lnTo>
                  <a:pt x="0" y="851"/>
                </a:lnTo>
                <a:lnTo>
                  <a:pt x="12" y="851"/>
                </a:lnTo>
                <a:lnTo>
                  <a:pt x="12" y="921"/>
                </a:lnTo>
                <a:lnTo>
                  <a:pt x="0" y="921"/>
                </a:lnTo>
                <a:close/>
                <a:moveTo>
                  <a:pt x="0" y="780"/>
                </a:moveTo>
                <a:lnTo>
                  <a:pt x="0" y="709"/>
                </a:lnTo>
                <a:lnTo>
                  <a:pt x="12" y="709"/>
                </a:lnTo>
                <a:lnTo>
                  <a:pt x="12" y="780"/>
                </a:lnTo>
                <a:lnTo>
                  <a:pt x="0" y="780"/>
                </a:lnTo>
                <a:close/>
                <a:moveTo>
                  <a:pt x="0" y="638"/>
                </a:moveTo>
                <a:lnTo>
                  <a:pt x="0" y="567"/>
                </a:lnTo>
                <a:lnTo>
                  <a:pt x="12" y="567"/>
                </a:lnTo>
                <a:lnTo>
                  <a:pt x="12" y="638"/>
                </a:lnTo>
                <a:lnTo>
                  <a:pt x="0" y="638"/>
                </a:lnTo>
                <a:close/>
                <a:moveTo>
                  <a:pt x="0" y="496"/>
                </a:moveTo>
                <a:lnTo>
                  <a:pt x="0" y="425"/>
                </a:lnTo>
                <a:lnTo>
                  <a:pt x="12" y="425"/>
                </a:lnTo>
                <a:lnTo>
                  <a:pt x="12" y="496"/>
                </a:lnTo>
                <a:lnTo>
                  <a:pt x="0" y="496"/>
                </a:lnTo>
                <a:close/>
                <a:moveTo>
                  <a:pt x="0" y="354"/>
                </a:moveTo>
                <a:lnTo>
                  <a:pt x="0" y="284"/>
                </a:lnTo>
                <a:lnTo>
                  <a:pt x="12" y="284"/>
                </a:lnTo>
                <a:lnTo>
                  <a:pt x="12" y="354"/>
                </a:lnTo>
                <a:lnTo>
                  <a:pt x="0" y="354"/>
                </a:lnTo>
                <a:close/>
                <a:moveTo>
                  <a:pt x="0" y="213"/>
                </a:moveTo>
                <a:lnTo>
                  <a:pt x="0" y="142"/>
                </a:lnTo>
                <a:lnTo>
                  <a:pt x="12" y="142"/>
                </a:lnTo>
                <a:lnTo>
                  <a:pt x="12" y="213"/>
                </a:lnTo>
                <a:lnTo>
                  <a:pt x="0" y="213"/>
                </a:lnTo>
                <a:close/>
                <a:moveTo>
                  <a:pt x="0" y="71"/>
                </a:moveTo>
                <a:lnTo>
                  <a:pt x="0" y="0"/>
                </a:lnTo>
                <a:lnTo>
                  <a:pt x="12" y="0"/>
                </a:lnTo>
                <a:lnTo>
                  <a:pt x="12" y="71"/>
                </a:lnTo>
                <a:lnTo>
                  <a:pt x="0" y="71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304800" y="5181600"/>
            <a:ext cx="3733800" cy="381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3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304800" y="5562600"/>
            <a:ext cx="3733800" cy="381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ble Placeholder 8"/>
          <p:cNvSpPr>
            <a:spLocks noGrp="1"/>
          </p:cNvSpPr>
          <p:nvPr>
            <p:ph type="tbl" sz="quarter" idx="15"/>
          </p:nvPr>
        </p:nvSpPr>
        <p:spPr>
          <a:xfrm>
            <a:off x="787400" y="1295400"/>
            <a:ext cx="7620000" cy="4343400"/>
          </a:xfrm>
          <a:custGeom>
            <a:avLst/>
            <a:gdLst>
              <a:gd name="connsiteX0" fmla="*/ 0 w 6705600"/>
              <a:gd name="connsiteY0" fmla="*/ 0 h 4214084"/>
              <a:gd name="connsiteX1" fmla="*/ 6705600 w 6705600"/>
              <a:gd name="connsiteY1" fmla="*/ 0 h 4214084"/>
              <a:gd name="connsiteX2" fmla="*/ 6705600 w 6705600"/>
              <a:gd name="connsiteY2" fmla="*/ 4214084 h 4214084"/>
              <a:gd name="connsiteX3" fmla="*/ 0 w 6705600"/>
              <a:gd name="connsiteY3" fmla="*/ 4214084 h 4214084"/>
              <a:gd name="connsiteX4" fmla="*/ 0 w 6705600"/>
              <a:gd name="connsiteY4" fmla="*/ 0 h 4214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05600" h="4214084">
                <a:moveTo>
                  <a:pt x="0" y="0"/>
                </a:moveTo>
                <a:lnTo>
                  <a:pt x="6705600" y="0"/>
                </a:lnTo>
                <a:lnTo>
                  <a:pt x="6705600" y="4214084"/>
                </a:lnTo>
                <a:lnTo>
                  <a:pt x="0" y="4214084"/>
                </a:lnTo>
                <a:lnTo>
                  <a:pt x="0" y="0"/>
                </a:lnTo>
                <a:close/>
              </a:path>
            </a:pathLst>
          </a:custGeom>
        </p:spPr>
        <p:txBody>
          <a:bodyPr/>
          <a:lstStyle>
            <a:lvl1pPr>
              <a:buNone/>
              <a:defRPr sz="2000"/>
            </a:lvl1pPr>
          </a:lstStyle>
          <a:p>
            <a:r>
              <a:rPr lang="en-US" smtClean="0"/>
              <a:t>Click icon to add table</a:t>
            </a:r>
            <a:endParaRPr lang="en-US" dirty="0"/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762000" y="762000"/>
            <a:ext cx="7620000" cy="381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700" b="0">
                <a:solidFill>
                  <a:schemeClr val="accent1"/>
                </a:solidFill>
                <a:latin typeface="+mj-lt"/>
                <a:cs typeface="Tahoma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rmation Layout Slide with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dia Placeholder 2"/>
          <p:cNvSpPr>
            <a:spLocks noGrp="1"/>
          </p:cNvSpPr>
          <p:nvPr>
            <p:ph type="media" sz="quarter" idx="21"/>
          </p:nvPr>
        </p:nvSpPr>
        <p:spPr>
          <a:xfrm>
            <a:off x="3962400" y="1600200"/>
            <a:ext cx="4648200" cy="3962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en-US" smtClean="0"/>
              <a:t>Click icon to add media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533400" y="1600200"/>
            <a:ext cx="3276600" cy="10668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>
                <a:latin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457200" y="609600"/>
            <a:ext cx="8229600" cy="381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700" b="0">
                <a:solidFill>
                  <a:schemeClr val="accent1"/>
                </a:solidFill>
                <a:latin typeface="+mj-lt"/>
                <a:cs typeface="Tahoma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533400" y="1295400"/>
            <a:ext cx="3276600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rgbClr val="2A3990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7"/>
          </p:nvPr>
        </p:nvSpPr>
        <p:spPr>
          <a:xfrm>
            <a:off x="533400" y="4343400"/>
            <a:ext cx="3276600" cy="12192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rgbClr val="3DB54A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37" name="Oval 41"/>
          <p:cNvSpPr>
            <a:spLocks noChangeArrowheads="1"/>
          </p:cNvSpPr>
          <p:nvPr userDrawn="1"/>
        </p:nvSpPr>
        <p:spPr bwMode="auto">
          <a:xfrm>
            <a:off x="381000" y="1419225"/>
            <a:ext cx="104775" cy="104775"/>
          </a:xfrm>
          <a:prstGeom prst="ellipse">
            <a:avLst/>
          </a:prstGeom>
          <a:solidFill>
            <a:srgbClr val="3DB54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Oval 41"/>
          <p:cNvSpPr>
            <a:spLocks noChangeArrowheads="1"/>
          </p:cNvSpPr>
          <p:nvPr userDrawn="1"/>
        </p:nvSpPr>
        <p:spPr bwMode="auto">
          <a:xfrm>
            <a:off x="381000" y="2943225"/>
            <a:ext cx="104775" cy="104775"/>
          </a:xfrm>
          <a:prstGeom prst="ellipse">
            <a:avLst/>
          </a:prstGeom>
          <a:solidFill>
            <a:srgbClr val="3DB54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Text Placeholder 5"/>
          <p:cNvSpPr>
            <a:spLocks noGrp="1"/>
          </p:cNvSpPr>
          <p:nvPr>
            <p:ph type="body" sz="quarter" idx="18"/>
          </p:nvPr>
        </p:nvSpPr>
        <p:spPr>
          <a:xfrm>
            <a:off x="552450" y="3124200"/>
            <a:ext cx="3276600" cy="10668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>
                <a:latin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2" name="Text Placeholder 10"/>
          <p:cNvSpPr>
            <a:spLocks noGrp="1"/>
          </p:cNvSpPr>
          <p:nvPr>
            <p:ph type="body" sz="quarter" idx="19"/>
          </p:nvPr>
        </p:nvSpPr>
        <p:spPr>
          <a:xfrm>
            <a:off x="552450" y="2819400"/>
            <a:ext cx="3276600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rgbClr val="2A3990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4" name="Text Placeholder 5"/>
          <p:cNvSpPr>
            <a:spLocks noGrp="1"/>
          </p:cNvSpPr>
          <p:nvPr>
            <p:ph type="body" sz="quarter" idx="20"/>
          </p:nvPr>
        </p:nvSpPr>
        <p:spPr>
          <a:xfrm>
            <a:off x="4629750" y="1219200"/>
            <a:ext cx="3200400" cy="304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>
                <a:latin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rmation Layout Slide with Ba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457200" y="609600"/>
            <a:ext cx="8229600" cy="381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700" b="0">
                <a:solidFill>
                  <a:schemeClr val="accent1"/>
                </a:solidFill>
                <a:latin typeface="+mj-lt"/>
                <a:cs typeface="Tahoma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Chart Placeholder 14"/>
          <p:cNvSpPr>
            <a:spLocks noGrp="1"/>
          </p:cNvSpPr>
          <p:nvPr>
            <p:ph type="chart" sz="quarter" idx="16" hasCustomPrompt="1"/>
          </p:nvPr>
        </p:nvSpPr>
        <p:spPr>
          <a:xfrm>
            <a:off x="304800" y="1219200"/>
            <a:ext cx="4876800" cy="4495800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5486400" y="1219200"/>
            <a:ext cx="3352800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Text Placeholder 5"/>
          <p:cNvSpPr>
            <a:spLocks noGrp="1"/>
          </p:cNvSpPr>
          <p:nvPr>
            <p:ph type="body" sz="quarter" idx="17"/>
          </p:nvPr>
        </p:nvSpPr>
        <p:spPr>
          <a:xfrm>
            <a:off x="5486400" y="1524000"/>
            <a:ext cx="3352800" cy="19812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>
                <a:latin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Text Placeholder 5"/>
          <p:cNvSpPr>
            <a:spLocks noGrp="1"/>
          </p:cNvSpPr>
          <p:nvPr>
            <p:ph type="body" sz="quarter" idx="18"/>
          </p:nvPr>
        </p:nvSpPr>
        <p:spPr>
          <a:xfrm>
            <a:off x="5486400" y="3657600"/>
            <a:ext cx="3352800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19"/>
          </p:nvPr>
        </p:nvSpPr>
        <p:spPr>
          <a:xfrm>
            <a:off x="5486400" y="3962400"/>
            <a:ext cx="3352800" cy="16764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>
                <a:latin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122" name="Oval 2"/>
          <p:cNvSpPr>
            <a:spLocks noChangeArrowheads="1"/>
          </p:cNvSpPr>
          <p:nvPr userDrawn="1"/>
        </p:nvSpPr>
        <p:spPr bwMode="auto">
          <a:xfrm>
            <a:off x="5302250" y="3779837"/>
            <a:ext cx="106363" cy="106363"/>
          </a:xfrm>
          <a:prstGeom prst="ellipse">
            <a:avLst/>
          </a:prstGeom>
          <a:solidFill>
            <a:srgbClr val="2A399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2"/>
          <p:cNvSpPr>
            <a:spLocks noChangeArrowheads="1"/>
          </p:cNvSpPr>
          <p:nvPr userDrawn="1"/>
        </p:nvSpPr>
        <p:spPr bwMode="auto">
          <a:xfrm>
            <a:off x="5303837" y="1362075"/>
            <a:ext cx="106363" cy="106363"/>
          </a:xfrm>
          <a:prstGeom prst="ellipse">
            <a:avLst/>
          </a:prstGeom>
          <a:solidFill>
            <a:srgbClr val="2A399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Rectangle 1"/>
          <p:cNvSpPr/>
          <p:nvPr userDrawn="1"/>
        </p:nvSpPr>
        <p:spPr>
          <a:xfrm>
            <a:off x="179512" y="6021288"/>
            <a:ext cx="1728192" cy="836712"/>
          </a:xfrm>
          <a:prstGeom prst="rect">
            <a:avLst/>
          </a:prstGeom>
          <a:solidFill>
            <a:srgbClr val="3DB5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rmation Layout Slide with Pi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7"/>
          <p:cNvSpPr>
            <a:spLocks noGrp="1"/>
          </p:cNvSpPr>
          <p:nvPr>
            <p:ph type="chart" sz="quarter" idx="13"/>
          </p:nvPr>
        </p:nvSpPr>
        <p:spPr>
          <a:xfrm>
            <a:off x="304800" y="1219200"/>
            <a:ext cx="4343400" cy="2438400"/>
          </a:xfrm>
          <a:prstGeom prst="rect">
            <a:avLst/>
          </a:prstGeom>
        </p:spPr>
        <p:txBody>
          <a:bodyPr/>
          <a:lstStyle>
            <a:lvl1pPr>
              <a:buNone/>
              <a:defRPr sz="2500"/>
            </a:lvl1pPr>
          </a:lstStyle>
          <a:p>
            <a:r>
              <a:rPr lang="en-US" smtClean="0"/>
              <a:t>Click icon to add chart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457200" y="609600"/>
            <a:ext cx="8229600" cy="381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700" b="0">
                <a:solidFill>
                  <a:schemeClr val="accent1"/>
                </a:solidFill>
                <a:latin typeface="+mj-lt"/>
                <a:cs typeface="Tahoma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4800600" y="1248508"/>
            <a:ext cx="4038600" cy="3516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7"/>
          </p:nvPr>
        </p:nvSpPr>
        <p:spPr>
          <a:xfrm>
            <a:off x="4800600" y="1600200"/>
            <a:ext cx="4038600" cy="20574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>
                <a:latin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8"/>
          </p:nvPr>
        </p:nvSpPr>
        <p:spPr>
          <a:xfrm>
            <a:off x="4800600" y="3810000"/>
            <a:ext cx="4038600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9"/>
          </p:nvPr>
        </p:nvSpPr>
        <p:spPr>
          <a:xfrm>
            <a:off x="4800600" y="4114800"/>
            <a:ext cx="4038600" cy="15240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>
                <a:latin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20"/>
          </p:nvPr>
        </p:nvSpPr>
        <p:spPr>
          <a:xfrm>
            <a:off x="304800" y="3784600"/>
            <a:ext cx="4343400" cy="18542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>
                <a:solidFill>
                  <a:srgbClr val="3DB54A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66"/>
          <p:cNvSpPr/>
          <p:nvPr userDrawn="1"/>
        </p:nvSpPr>
        <p:spPr>
          <a:xfrm>
            <a:off x="0" y="0"/>
            <a:ext cx="9144000" cy="702491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2933" y="2884"/>
            <a:ext cx="9141067" cy="699355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" name="Freeform 8"/>
          <p:cNvSpPr>
            <a:spLocks noEditPoints="1"/>
          </p:cNvSpPr>
          <p:nvPr/>
        </p:nvSpPr>
        <p:spPr bwMode="auto">
          <a:xfrm flipH="1" flipV="1">
            <a:off x="11731" y="5844327"/>
            <a:ext cx="5995312" cy="1151653"/>
          </a:xfrm>
          <a:custGeom>
            <a:avLst/>
            <a:gdLst/>
            <a:ahLst/>
            <a:cxnLst>
              <a:cxn ang="0">
                <a:pos x="3764" y="1186"/>
              </a:cxn>
              <a:cxn ang="0">
                <a:pos x="3594" y="1163"/>
              </a:cxn>
              <a:cxn ang="0">
                <a:pos x="3524" y="1157"/>
              </a:cxn>
              <a:cxn ang="0">
                <a:pos x="3455" y="1149"/>
              </a:cxn>
              <a:cxn ang="0">
                <a:pos x="3316" y="1131"/>
              </a:cxn>
              <a:cxn ang="0">
                <a:pos x="3282" y="1125"/>
              </a:cxn>
              <a:cxn ang="0">
                <a:pos x="3146" y="1102"/>
              </a:cxn>
              <a:cxn ang="0">
                <a:pos x="4003" y="1073"/>
              </a:cxn>
              <a:cxn ang="0">
                <a:pos x="2904" y="1073"/>
              </a:cxn>
              <a:cxn ang="0">
                <a:pos x="2837" y="1065"/>
              </a:cxn>
              <a:cxn ang="0">
                <a:pos x="4035" y="1053"/>
              </a:cxn>
              <a:cxn ang="0">
                <a:pos x="1146" y="1030"/>
              </a:cxn>
              <a:cxn ang="0">
                <a:pos x="2563" y="1027"/>
              </a:cxn>
              <a:cxn ang="0">
                <a:pos x="4093" y="1019"/>
              </a:cxn>
              <a:cxn ang="0">
                <a:pos x="2425" y="1010"/>
              </a:cxn>
              <a:cxn ang="0">
                <a:pos x="1100" y="1001"/>
              </a:cxn>
              <a:cxn ang="0">
                <a:pos x="2324" y="990"/>
              </a:cxn>
              <a:cxn ang="0">
                <a:pos x="2220" y="975"/>
              </a:cxn>
              <a:cxn ang="0">
                <a:pos x="1022" y="932"/>
              </a:cxn>
              <a:cxn ang="0">
                <a:pos x="4211" y="946"/>
              </a:cxn>
              <a:cxn ang="0">
                <a:pos x="2099" y="909"/>
              </a:cxn>
              <a:cxn ang="0">
                <a:pos x="996" y="909"/>
              </a:cxn>
              <a:cxn ang="0">
                <a:pos x="6133" y="883"/>
              </a:cxn>
              <a:cxn ang="0">
                <a:pos x="1238" y="843"/>
              </a:cxn>
              <a:cxn ang="0">
                <a:pos x="1983" y="834"/>
              </a:cxn>
              <a:cxn ang="0">
                <a:pos x="6047" y="825"/>
              </a:cxn>
              <a:cxn ang="0">
                <a:pos x="1925" y="796"/>
              </a:cxn>
              <a:cxn ang="0">
                <a:pos x="1262" y="814"/>
              </a:cxn>
              <a:cxn ang="0">
                <a:pos x="6024" y="799"/>
              </a:cxn>
              <a:cxn ang="0">
                <a:pos x="4537" y="747"/>
              </a:cxn>
              <a:cxn ang="0">
                <a:pos x="5937" y="741"/>
              </a:cxn>
              <a:cxn ang="0">
                <a:pos x="1285" y="750"/>
              </a:cxn>
              <a:cxn ang="0">
                <a:pos x="4566" y="727"/>
              </a:cxn>
              <a:cxn ang="0">
                <a:pos x="5911" y="721"/>
              </a:cxn>
              <a:cxn ang="0">
                <a:pos x="4656" y="678"/>
              </a:cxn>
              <a:cxn ang="0">
                <a:pos x="5830" y="652"/>
              </a:cxn>
              <a:cxn ang="0">
                <a:pos x="1692" y="649"/>
              </a:cxn>
              <a:cxn ang="0">
                <a:pos x="4684" y="655"/>
              </a:cxn>
              <a:cxn ang="0">
                <a:pos x="1631" y="612"/>
              </a:cxn>
              <a:cxn ang="0">
                <a:pos x="1354" y="629"/>
              </a:cxn>
              <a:cxn ang="0">
                <a:pos x="5749" y="588"/>
              </a:cxn>
              <a:cxn ang="0">
                <a:pos x="4832" y="565"/>
              </a:cxn>
              <a:cxn ang="0">
                <a:pos x="1380" y="565"/>
              </a:cxn>
              <a:cxn ang="0">
                <a:pos x="1516" y="537"/>
              </a:cxn>
              <a:cxn ang="0">
                <a:pos x="4861" y="545"/>
              </a:cxn>
              <a:cxn ang="0">
                <a:pos x="1487" y="519"/>
              </a:cxn>
              <a:cxn ang="0">
                <a:pos x="5637" y="505"/>
              </a:cxn>
              <a:cxn ang="0">
                <a:pos x="1409" y="502"/>
              </a:cxn>
              <a:cxn ang="0">
                <a:pos x="4982" y="479"/>
              </a:cxn>
              <a:cxn ang="0">
                <a:pos x="488" y="438"/>
              </a:cxn>
              <a:cxn ang="0">
                <a:pos x="5501" y="401"/>
              </a:cxn>
              <a:cxn ang="0">
                <a:pos x="407" y="372"/>
              </a:cxn>
              <a:cxn ang="0">
                <a:pos x="5441" y="363"/>
              </a:cxn>
              <a:cxn ang="0">
                <a:pos x="355" y="326"/>
              </a:cxn>
              <a:cxn ang="0">
                <a:pos x="5218" y="334"/>
              </a:cxn>
              <a:cxn ang="0">
                <a:pos x="5363" y="297"/>
              </a:cxn>
              <a:cxn ang="0">
                <a:pos x="257" y="228"/>
              </a:cxn>
              <a:cxn ang="0">
                <a:pos x="150" y="141"/>
              </a:cxn>
              <a:cxn ang="0">
                <a:pos x="98" y="92"/>
              </a:cxn>
              <a:cxn ang="0">
                <a:pos x="0" y="2"/>
              </a:cxn>
            </a:cxnLst>
            <a:rect l="0" t="0" r="r" b="b"/>
            <a:pathLst>
              <a:path w="6133" h="1198">
                <a:moveTo>
                  <a:pt x="3798" y="1195"/>
                </a:moveTo>
                <a:lnTo>
                  <a:pt x="3798" y="1189"/>
                </a:lnTo>
                <a:lnTo>
                  <a:pt x="3810" y="1192"/>
                </a:lnTo>
                <a:lnTo>
                  <a:pt x="3827" y="1180"/>
                </a:lnTo>
                <a:lnTo>
                  <a:pt x="3830" y="1186"/>
                </a:lnTo>
                <a:lnTo>
                  <a:pt x="3813" y="1198"/>
                </a:lnTo>
                <a:lnTo>
                  <a:pt x="3798" y="1195"/>
                </a:lnTo>
                <a:close/>
                <a:moveTo>
                  <a:pt x="3729" y="1186"/>
                </a:moveTo>
                <a:lnTo>
                  <a:pt x="3729" y="1180"/>
                </a:lnTo>
                <a:lnTo>
                  <a:pt x="3764" y="1186"/>
                </a:lnTo>
                <a:lnTo>
                  <a:pt x="3764" y="1192"/>
                </a:lnTo>
                <a:lnTo>
                  <a:pt x="3729" y="1186"/>
                </a:lnTo>
                <a:close/>
                <a:moveTo>
                  <a:pt x="3660" y="1177"/>
                </a:moveTo>
                <a:lnTo>
                  <a:pt x="3660" y="1172"/>
                </a:lnTo>
                <a:lnTo>
                  <a:pt x="3695" y="1175"/>
                </a:lnTo>
                <a:lnTo>
                  <a:pt x="3695" y="1180"/>
                </a:lnTo>
                <a:lnTo>
                  <a:pt x="3660" y="1177"/>
                </a:lnTo>
                <a:close/>
                <a:moveTo>
                  <a:pt x="3591" y="1169"/>
                </a:moveTo>
                <a:lnTo>
                  <a:pt x="3594" y="1163"/>
                </a:lnTo>
                <a:lnTo>
                  <a:pt x="3625" y="1166"/>
                </a:lnTo>
                <a:lnTo>
                  <a:pt x="3625" y="1172"/>
                </a:lnTo>
                <a:lnTo>
                  <a:pt x="3591" y="1169"/>
                </a:lnTo>
                <a:close/>
                <a:moveTo>
                  <a:pt x="3856" y="1163"/>
                </a:moveTo>
                <a:lnTo>
                  <a:pt x="3888" y="1146"/>
                </a:lnTo>
                <a:lnTo>
                  <a:pt x="3891" y="1151"/>
                </a:lnTo>
                <a:lnTo>
                  <a:pt x="3859" y="1169"/>
                </a:lnTo>
                <a:lnTo>
                  <a:pt x="3856" y="1163"/>
                </a:lnTo>
                <a:close/>
                <a:moveTo>
                  <a:pt x="3524" y="1157"/>
                </a:moveTo>
                <a:lnTo>
                  <a:pt x="3524" y="1151"/>
                </a:lnTo>
                <a:lnTo>
                  <a:pt x="3559" y="1157"/>
                </a:lnTo>
                <a:lnTo>
                  <a:pt x="3556" y="1163"/>
                </a:lnTo>
                <a:lnTo>
                  <a:pt x="3524" y="1157"/>
                </a:lnTo>
                <a:close/>
                <a:moveTo>
                  <a:pt x="3455" y="1149"/>
                </a:moveTo>
                <a:lnTo>
                  <a:pt x="3455" y="1143"/>
                </a:lnTo>
                <a:lnTo>
                  <a:pt x="3490" y="1149"/>
                </a:lnTo>
                <a:lnTo>
                  <a:pt x="3490" y="1154"/>
                </a:lnTo>
                <a:lnTo>
                  <a:pt x="3455" y="1149"/>
                </a:lnTo>
                <a:close/>
                <a:moveTo>
                  <a:pt x="3386" y="1140"/>
                </a:moveTo>
                <a:lnTo>
                  <a:pt x="3386" y="1134"/>
                </a:lnTo>
                <a:lnTo>
                  <a:pt x="3420" y="1137"/>
                </a:lnTo>
                <a:lnTo>
                  <a:pt x="3420" y="1143"/>
                </a:lnTo>
                <a:lnTo>
                  <a:pt x="3386" y="1140"/>
                </a:lnTo>
                <a:close/>
                <a:moveTo>
                  <a:pt x="3316" y="1131"/>
                </a:moveTo>
                <a:lnTo>
                  <a:pt x="3316" y="1125"/>
                </a:lnTo>
                <a:lnTo>
                  <a:pt x="3351" y="1128"/>
                </a:lnTo>
                <a:lnTo>
                  <a:pt x="3351" y="1134"/>
                </a:lnTo>
                <a:lnTo>
                  <a:pt x="3316" y="1131"/>
                </a:lnTo>
                <a:close/>
                <a:moveTo>
                  <a:pt x="3917" y="1128"/>
                </a:moveTo>
                <a:lnTo>
                  <a:pt x="3946" y="1108"/>
                </a:lnTo>
                <a:lnTo>
                  <a:pt x="3949" y="1114"/>
                </a:lnTo>
                <a:lnTo>
                  <a:pt x="3920" y="1131"/>
                </a:lnTo>
                <a:lnTo>
                  <a:pt x="3917" y="1128"/>
                </a:lnTo>
                <a:close/>
                <a:moveTo>
                  <a:pt x="3247" y="1120"/>
                </a:moveTo>
                <a:lnTo>
                  <a:pt x="3250" y="1114"/>
                </a:lnTo>
                <a:lnTo>
                  <a:pt x="3285" y="1120"/>
                </a:lnTo>
                <a:lnTo>
                  <a:pt x="3282" y="1125"/>
                </a:lnTo>
                <a:lnTo>
                  <a:pt x="3247" y="1120"/>
                </a:lnTo>
                <a:close/>
                <a:moveTo>
                  <a:pt x="3181" y="1111"/>
                </a:moveTo>
                <a:lnTo>
                  <a:pt x="3181" y="1105"/>
                </a:lnTo>
                <a:lnTo>
                  <a:pt x="3215" y="1111"/>
                </a:lnTo>
                <a:lnTo>
                  <a:pt x="3215" y="1117"/>
                </a:lnTo>
                <a:lnTo>
                  <a:pt x="3181" y="1111"/>
                </a:lnTo>
                <a:close/>
                <a:moveTo>
                  <a:pt x="3112" y="1102"/>
                </a:moveTo>
                <a:lnTo>
                  <a:pt x="3112" y="1097"/>
                </a:lnTo>
                <a:lnTo>
                  <a:pt x="3146" y="1102"/>
                </a:lnTo>
                <a:lnTo>
                  <a:pt x="3146" y="1108"/>
                </a:lnTo>
                <a:lnTo>
                  <a:pt x="3112" y="1102"/>
                </a:lnTo>
                <a:close/>
                <a:moveTo>
                  <a:pt x="3042" y="1094"/>
                </a:moveTo>
                <a:lnTo>
                  <a:pt x="3042" y="1088"/>
                </a:lnTo>
                <a:lnTo>
                  <a:pt x="3077" y="1091"/>
                </a:lnTo>
                <a:lnTo>
                  <a:pt x="3077" y="1097"/>
                </a:lnTo>
                <a:lnTo>
                  <a:pt x="3042" y="1094"/>
                </a:lnTo>
                <a:close/>
                <a:moveTo>
                  <a:pt x="3975" y="1091"/>
                </a:moveTo>
                <a:lnTo>
                  <a:pt x="4003" y="1073"/>
                </a:lnTo>
                <a:lnTo>
                  <a:pt x="4009" y="1076"/>
                </a:lnTo>
                <a:lnTo>
                  <a:pt x="3977" y="1097"/>
                </a:lnTo>
                <a:lnTo>
                  <a:pt x="3975" y="1091"/>
                </a:lnTo>
                <a:close/>
                <a:moveTo>
                  <a:pt x="2973" y="1082"/>
                </a:moveTo>
                <a:lnTo>
                  <a:pt x="2976" y="1076"/>
                </a:lnTo>
                <a:lnTo>
                  <a:pt x="3008" y="1082"/>
                </a:lnTo>
                <a:lnTo>
                  <a:pt x="3008" y="1088"/>
                </a:lnTo>
                <a:lnTo>
                  <a:pt x="2973" y="1082"/>
                </a:lnTo>
                <a:close/>
                <a:moveTo>
                  <a:pt x="2904" y="1073"/>
                </a:moveTo>
                <a:lnTo>
                  <a:pt x="2907" y="1068"/>
                </a:lnTo>
                <a:lnTo>
                  <a:pt x="2941" y="1073"/>
                </a:lnTo>
                <a:lnTo>
                  <a:pt x="2938" y="1079"/>
                </a:lnTo>
                <a:lnTo>
                  <a:pt x="2904" y="1073"/>
                </a:lnTo>
                <a:close/>
                <a:moveTo>
                  <a:pt x="2837" y="1065"/>
                </a:moveTo>
                <a:lnTo>
                  <a:pt x="2837" y="1059"/>
                </a:lnTo>
                <a:lnTo>
                  <a:pt x="2872" y="1065"/>
                </a:lnTo>
                <a:lnTo>
                  <a:pt x="2872" y="1071"/>
                </a:lnTo>
                <a:lnTo>
                  <a:pt x="2837" y="1065"/>
                </a:lnTo>
                <a:close/>
                <a:moveTo>
                  <a:pt x="2768" y="1056"/>
                </a:moveTo>
                <a:lnTo>
                  <a:pt x="2768" y="1050"/>
                </a:lnTo>
                <a:lnTo>
                  <a:pt x="2803" y="1053"/>
                </a:lnTo>
                <a:lnTo>
                  <a:pt x="2803" y="1059"/>
                </a:lnTo>
                <a:lnTo>
                  <a:pt x="2768" y="1056"/>
                </a:lnTo>
                <a:close/>
                <a:moveTo>
                  <a:pt x="4035" y="1053"/>
                </a:moveTo>
                <a:lnTo>
                  <a:pt x="4064" y="1036"/>
                </a:lnTo>
                <a:lnTo>
                  <a:pt x="4067" y="1042"/>
                </a:lnTo>
                <a:lnTo>
                  <a:pt x="4038" y="1059"/>
                </a:lnTo>
                <a:lnTo>
                  <a:pt x="4035" y="1053"/>
                </a:lnTo>
                <a:close/>
                <a:moveTo>
                  <a:pt x="2699" y="1045"/>
                </a:moveTo>
                <a:lnTo>
                  <a:pt x="2699" y="1039"/>
                </a:lnTo>
                <a:lnTo>
                  <a:pt x="2733" y="1045"/>
                </a:lnTo>
                <a:lnTo>
                  <a:pt x="2733" y="1050"/>
                </a:lnTo>
                <a:lnTo>
                  <a:pt x="2699" y="1045"/>
                </a:lnTo>
                <a:close/>
                <a:moveTo>
                  <a:pt x="1126" y="1024"/>
                </a:moveTo>
                <a:lnTo>
                  <a:pt x="1129" y="1022"/>
                </a:lnTo>
                <a:lnTo>
                  <a:pt x="1143" y="1036"/>
                </a:lnTo>
                <a:lnTo>
                  <a:pt x="1146" y="1030"/>
                </a:lnTo>
                <a:lnTo>
                  <a:pt x="1152" y="1033"/>
                </a:lnTo>
                <a:lnTo>
                  <a:pt x="1146" y="1045"/>
                </a:lnTo>
                <a:lnTo>
                  <a:pt x="1126" y="1024"/>
                </a:lnTo>
                <a:close/>
                <a:moveTo>
                  <a:pt x="2630" y="1036"/>
                </a:moveTo>
                <a:lnTo>
                  <a:pt x="2632" y="1030"/>
                </a:lnTo>
                <a:lnTo>
                  <a:pt x="2667" y="1036"/>
                </a:lnTo>
                <a:lnTo>
                  <a:pt x="2664" y="1042"/>
                </a:lnTo>
                <a:lnTo>
                  <a:pt x="2630" y="1036"/>
                </a:lnTo>
                <a:close/>
                <a:moveTo>
                  <a:pt x="2563" y="1027"/>
                </a:moveTo>
                <a:lnTo>
                  <a:pt x="2563" y="1022"/>
                </a:lnTo>
                <a:lnTo>
                  <a:pt x="2598" y="1027"/>
                </a:lnTo>
                <a:lnTo>
                  <a:pt x="2595" y="1033"/>
                </a:lnTo>
                <a:lnTo>
                  <a:pt x="2563" y="1027"/>
                </a:lnTo>
                <a:close/>
                <a:moveTo>
                  <a:pt x="4093" y="1019"/>
                </a:moveTo>
                <a:lnTo>
                  <a:pt x="4122" y="1001"/>
                </a:lnTo>
                <a:lnTo>
                  <a:pt x="4125" y="1004"/>
                </a:lnTo>
                <a:lnTo>
                  <a:pt x="4096" y="1024"/>
                </a:lnTo>
                <a:lnTo>
                  <a:pt x="4093" y="1019"/>
                </a:lnTo>
                <a:close/>
                <a:moveTo>
                  <a:pt x="2494" y="1019"/>
                </a:moveTo>
                <a:lnTo>
                  <a:pt x="2494" y="1013"/>
                </a:lnTo>
                <a:lnTo>
                  <a:pt x="2529" y="1016"/>
                </a:lnTo>
                <a:lnTo>
                  <a:pt x="2529" y="1022"/>
                </a:lnTo>
                <a:lnTo>
                  <a:pt x="2494" y="1019"/>
                </a:lnTo>
                <a:close/>
                <a:moveTo>
                  <a:pt x="2425" y="1010"/>
                </a:moveTo>
                <a:lnTo>
                  <a:pt x="2425" y="1004"/>
                </a:lnTo>
                <a:lnTo>
                  <a:pt x="2459" y="1007"/>
                </a:lnTo>
                <a:lnTo>
                  <a:pt x="2459" y="1013"/>
                </a:lnTo>
                <a:lnTo>
                  <a:pt x="2425" y="1010"/>
                </a:lnTo>
                <a:close/>
                <a:moveTo>
                  <a:pt x="2355" y="998"/>
                </a:moveTo>
                <a:lnTo>
                  <a:pt x="2358" y="993"/>
                </a:lnTo>
                <a:lnTo>
                  <a:pt x="2390" y="998"/>
                </a:lnTo>
                <a:lnTo>
                  <a:pt x="2390" y="1004"/>
                </a:lnTo>
                <a:lnTo>
                  <a:pt x="2355" y="998"/>
                </a:lnTo>
                <a:close/>
                <a:moveTo>
                  <a:pt x="1074" y="978"/>
                </a:moveTo>
                <a:lnTo>
                  <a:pt x="1077" y="975"/>
                </a:lnTo>
                <a:lnTo>
                  <a:pt x="1103" y="998"/>
                </a:lnTo>
                <a:lnTo>
                  <a:pt x="1100" y="1001"/>
                </a:lnTo>
                <a:lnTo>
                  <a:pt x="1074" y="978"/>
                </a:lnTo>
                <a:close/>
                <a:moveTo>
                  <a:pt x="1163" y="998"/>
                </a:moveTo>
                <a:lnTo>
                  <a:pt x="1178" y="967"/>
                </a:lnTo>
                <a:lnTo>
                  <a:pt x="1184" y="970"/>
                </a:lnTo>
                <a:lnTo>
                  <a:pt x="1166" y="1001"/>
                </a:lnTo>
                <a:lnTo>
                  <a:pt x="1163" y="998"/>
                </a:lnTo>
                <a:close/>
                <a:moveTo>
                  <a:pt x="2286" y="990"/>
                </a:moveTo>
                <a:lnTo>
                  <a:pt x="2289" y="984"/>
                </a:lnTo>
                <a:lnTo>
                  <a:pt x="2324" y="990"/>
                </a:lnTo>
                <a:lnTo>
                  <a:pt x="2321" y="996"/>
                </a:lnTo>
                <a:lnTo>
                  <a:pt x="2286" y="990"/>
                </a:lnTo>
                <a:close/>
                <a:moveTo>
                  <a:pt x="4153" y="981"/>
                </a:moveTo>
                <a:lnTo>
                  <a:pt x="4182" y="964"/>
                </a:lnTo>
                <a:lnTo>
                  <a:pt x="4185" y="970"/>
                </a:lnTo>
                <a:lnTo>
                  <a:pt x="4156" y="987"/>
                </a:lnTo>
                <a:lnTo>
                  <a:pt x="4153" y="981"/>
                </a:lnTo>
                <a:close/>
                <a:moveTo>
                  <a:pt x="2220" y="981"/>
                </a:moveTo>
                <a:lnTo>
                  <a:pt x="2220" y="975"/>
                </a:lnTo>
                <a:lnTo>
                  <a:pt x="2254" y="978"/>
                </a:lnTo>
                <a:lnTo>
                  <a:pt x="2254" y="984"/>
                </a:lnTo>
                <a:lnTo>
                  <a:pt x="2220" y="981"/>
                </a:lnTo>
                <a:close/>
                <a:moveTo>
                  <a:pt x="2159" y="946"/>
                </a:moveTo>
                <a:lnTo>
                  <a:pt x="2162" y="941"/>
                </a:lnTo>
                <a:lnTo>
                  <a:pt x="2191" y="961"/>
                </a:lnTo>
                <a:lnTo>
                  <a:pt x="2188" y="964"/>
                </a:lnTo>
                <a:lnTo>
                  <a:pt x="2159" y="946"/>
                </a:lnTo>
                <a:close/>
                <a:moveTo>
                  <a:pt x="1022" y="932"/>
                </a:moveTo>
                <a:lnTo>
                  <a:pt x="1025" y="929"/>
                </a:lnTo>
                <a:lnTo>
                  <a:pt x="1051" y="952"/>
                </a:lnTo>
                <a:lnTo>
                  <a:pt x="1048" y="955"/>
                </a:lnTo>
                <a:lnTo>
                  <a:pt x="1022" y="932"/>
                </a:lnTo>
                <a:close/>
                <a:moveTo>
                  <a:pt x="4211" y="946"/>
                </a:moveTo>
                <a:lnTo>
                  <a:pt x="4240" y="926"/>
                </a:lnTo>
                <a:lnTo>
                  <a:pt x="4243" y="932"/>
                </a:lnTo>
                <a:lnTo>
                  <a:pt x="4214" y="949"/>
                </a:lnTo>
                <a:lnTo>
                  <a:pt x="4211" y="946"/>
                </a:lnTo>
                <a:close/>
                <a:moveTo>
                  <a:pt x="1192" y="938"/>
                </a:moveTo>
                <a:lnTo>
                  <a:pt x="1210" y="906"/>
                </a:lnTo>
                <a:lnTo>
                  <a:pt x="1215" y="909"/>
                </a:lnTo>
                <a:lnTo>
                  <a:pt x="1198" y="938"/>
                </a:lnTo>
                <a:lnTo>
                  <a:pt x="1192" y="938"/>
                </a:lnTo>
                <a:close/>
                <a:moveTo>
                  <a:pt x="2099" y="909"/>
                </a:moveTo>
                <a:lnTo>
                  <a:pt x="2101" y="903"/>
                </a:lnTo>
                <a:lnTo>
                  <a:pt x="2133" y="923"/>
                </a:lnTo>
                <a:lnTo>
                  <a:pt x="2127" y="926"/>
                </a:lnTo>
                <a:lnTo>
                  <a:pt x="2099" y="909"/>
                </a:lnTo>
                <a:close/>
                <a:moveTo>
                  <a:pt x="4272" y="909"/>
                </a:moveTo>
                <a:lnTo>
                  <a:pt x="4301" y="892"/>
                </a:lnTo>
                <a:lnTo>
                  <a:pt x="4304" y="897"/>
                </a:lnTo>
                <a:lnTo>
                  <a:pt x="4275" y="915"/>
                </a:lnTo>
                <a:lnTo>
                  <a:pt x="4272" y="909"/>
                </a:lnTo>
                <a:close/>
                <a:moveTo>
                  <a:pt x="970" y="886"/>
                </a:moveTo>
                <a:lnTo>
                  <a:pt x="976" y="880"/>
                </a:lnTo>
                <a:lnTo>
                  <a:pt x="1002" y="903"/>
                </a:lnTo>
                <a:lnTo>
                  <a:pt x="996" y="909"/>
                </a:lnTo>
                <a:lnTo>
                  <a:pt x="970" y="886"/>
                </a:lnTo>
                <a:close/>
                <a:moveTo>
                  <a:pt x="2041" y="871"/>
                </a:moveTo>
                <a:lnTo>
                  <a:pt x="2044" y="866"/>
                </a:lnTo>
                <a:lnTo>
                  <a:pt x="2073" y="886"/>
                </a:lnTo>
                <a:lnTo>
                  <a:pt x="2070" y="892"/>
                </a:lnTo>
                <a:lnTo>
                  <a:pt x="2041" y="871"/>
                </a:lnTo>
                <a:close/>
                <a:moveTo>
                  <a:pt x="6102" y="869"/>
                </a:moveTo>
                <a:lnTo>
                  <a:pt x="6107" y="863"/>
                </a:lnTo>
                <a:lnTo>
                  <a:pt x="6133" y="883"/>
                </a:lnTo>
                <a:lnTo>
                  <a:pt x="6130" y="889"/>
                </a:lnTo>
                <a:lnTo>
                  <a:pt x="6102" y="869"/>
                </a:lnTo>
                <a:close/>
                <a:moveTo>
                  <a:pt x="4329" y="874"/>
                </a:moveTo>
                <a:lnTo>
                  <a:pt x="4358" y="854"/>
                </a:lnTo>
                <a:lnTo>
                  <a:pt x="4361" y="860"/>
                </a:lnTo>
                <a:lnTo>
                  <a:pt x="4332" y="877"/>
                </a:lnTo>
                <a:lnTo>
                  <a:pt x="4329" y="874"/>
                </a:lnTo>
                <a:close/>
                <a:moveTo>
                  <a:pt x="1224" y="874"/>
                </a:moveTo>
                <a:lnTo>
                  <a:pt x="1238" y="843"/>
                </a:lnTo>
                <a:lnTo>
                  <a:pt x="1244" y="845"/>
                </a:lnTo>
                <a:lnTo>
                  <a:pt x="1230" y="877"/>
                </a:lnTo>
                <a:lnTo>
                  <a:pt x="1224" y="874"/>
                </a:lnTo>
                <a:close/>
                <a:moveTo>
                  <a:pt x="921" y="840"/>
                </a:moveTo>
                <a:lnTo>
                  <a:pt x="924" y="834"/>
                </a:lnTo>
                <a:lnTo>
                  <a:pt x="950" y="857"/>
                </a:lnTo>
                <a:lnTo>
                  <a:pt x="947" y="863"/>
                </a:lnTo>
                <a:lnTo>
                  <a:pt x="921" y="840"/>
                </a:lnTo>
                <a:close/>
                <a:moveTo>
                  <a:pt x="1983" y="834"/>
                </a:moveTo>
                <a:lnTo>
                  <a:pt x="1986" y="831"/>
                </a:lnTo>
                <a:lnTo>
                  <a:pt x="2015" y="848"/>
                </a:lnTo>
                <a:lnTo>
                  <a:pt x="2012" y="854"/>
                </a:lnTo>
                <a:lnTo>
                  <a:pt x="1983" y="834"/>
                </a:lnTo>
                <a:close/>
                <a:moveTo>
                  <a:pt x="6047" y="825"/>
                </a:moveTo>
                <a:lnTo>
                  <a:pt x="6053" y="819"/>
                </a:lnTo>
                <a:lnTo>
                  <a:pt x="6078" y="843"/>
                </a:lnTo>
                <a:lnTo>
                  <a:pt x="6076" y="845"/>
                </a:lnTo>
                <a:lnTo>
                  <a:pt x="6047" y="825"/>
                </a:lnTo>
                <a:close/>
                <a:moveTo>
                  <a:pt x="4387" y="837"/>
                </a:moveTo>
                <a:lnTo>
                  <a:pt x="4419" y="819"/>
                </a:lnTo>
                <a:lnTo>
                  <a:pt x="4422" y="822"/>
                </a:lnTo>
                <a:lnTo>
                  <a:pt x="4390" y="843"/>
                </a:lnTo>
                <a:lnTo>
                  <a:pt x="4387" y="837"/>
                </a:lnTo>
                <a:close/>
                <a:moveTo>
                  <a:pt x="1925" y="796"/>
                </a:moveTo>
                <a:lnTo>
                  <a:pt x="1928" y="793"/>
                </a:lnTo>
                <a:lnTo>
                  <a:pt x="1957" y="811"/>
                </a:lnTo>
                <a:lnTo>
                  <a:pt x="1954" y="817"/>
                </a:lnTo>
                <a:lnTo>
                  <a:pt x="1925" y="796"/>
                </a:lnTo>
                <a:close/>
                <a:moveTo>
                  <a:pt x="869" y="793"/>
                </a:moveTo>
                <a:lnTo>
                  <a:pt x="872" y="788"/>
                </a:lnTo>
                <a:lnTo>
                  <a:pt x="898" y="811"/>
                </a:lnTo>
                <a:lnTo>
                  <a:pt x="895" y="817"/>
                </a:lnTo>
                <a:lnTo>
                  <a:pt x="869" y="793"/>
                </a:lnTo>
                <a:close/>
                <a:moveTo>
                  <a:pt x="1256" y="814"/>
                </a:moveTo>
                <a:lnTo>
                  <a:pt x="1270" y="782"/>
                </a:lnTo>
                <a:lnTo>
                  <a:pt x="1276" y="785"/>
                </a:lnTo>
                <a:lnTo>
                  <a:pt x="1262" y="814"/>
                </a:lnTo>
                <a:lnTo>
                  <a:pt x="1256" y="814"/>
                </a:lnTo>
                <a:close/>
                <a:moveTo>
                  <a:pt x="4448" y="799"/>
                </a:moveTo>
                <a:lnTo>
                  <a:pt x="4477" y="782"/>
                </a:lnTo>
                <a:lnTo>
                  <a:pt x="4480" y="788"/>
                </a:lnTo>
                <a:lnTo>
                  <a:pt x="4451" y="805"/>
                </a:lnTo>
                <a:lnTo>
                  <a:pt x="4448" y="799"/>
                </a:lnTo>
                <a:close/>
                <a:moveTo>
                  <a:pt x="5992" y="782"/>
                </a:moveTo>
                <a:lnTo>
                  <a:pt x="5998" y="779"/>
                </a:lnTo>
                <a:lnTo>
                  <a:pt x="6024" y="799"/>
                </a:lnTo>
                <a:lnTo>
                  <a:pt x="6021" y="805"/>
                </a:lnTo>
                <a:lnTo>
                  <a:pt x="5992" y="782"/>
                </a:lnTo>
                <a:close/>
                <a:moveTo>
                  <a:pt x="1865" y="759"/>
                </a:moveTo>
                <a:lnTo>
                  <a:pt x="1868" y="756"/>
                </a:lnTo>
                <a:lnTo>
                  <a:pt x="1899" y="773"/>
                </a:lnTo>
                <a:lnTo>
                  <a:pt x="1897" y="779"/>
                </a:lnTo>
                <a:lnTo>
                  <a:pt x="1865" y="759"/>
                </a:lnTo>
                <a:close/>
                <a:moveTo>
                  <a:pt x="4506" y="765"/>
                </a:moveTo>
                <a:lnTo>
                  <a:pt x="4537" y="747"/>
                </a:lnTo>
                <a:lnTo>
                  <a:pt x="4540" y="750"/>
                </a:lnTo>
                <a:lnTo>
                  <a:pt x="4508" y="770"/>
                </a:lnTo>
                <a:lnTo>
                  <a:pt x="4506" y="765"/>
                </a:lnTo>
                <a:close/>
                <a:moveTo>
                  <a:pt x="817" y="744"/>
                </a:moveTo>
                <a:lnTo>
                  <a:pt x="820" y="741"/>
                </a:lnTo>
                <a:lnTo>
                  <a:pt x="846" y="765"/>
                </a:lnTo>
                <a:lnTo>
                  <a:pt x="843" y="770"/>
                </a:lnTo>
                <a:lnTo>
                  <a:pt x="817" y="744"/>
                </a:lnTo>
                <a:close/>
                <a:moveTo>
                  <a:pt x="5937" y="741"/>
                </a:moveTo>
                <a:lnTo>
                  <a:pt x="5940" y="736"/>
                </a:lnTo>
                <a:lnTo>
                  <a:pt x="5969" y="759"/>
                </a:lnTo>
                <a:lnTo>
                  <a:pt x="5966" y="762"/>
                </a:lnTo>
                <a:lnTo>
                  <a:pt x="5937" y="741"/>
                </a:lnTo>
                <a:close/>
                <a:moveTo>
                  <a:pt x="1285" y="750"/>
                </a:moveTo>
                <a:lnTo>
                  <a:pt x="1302" y="718"/>
                </a:lnTo>
                <a:lnTo>
                  <a:pt x="1308" y="721"/>
                </a:lnTo>
                <a:lnTo>
                  <a:pt x="1290" y="753"/>
                </a:lnTo>
                <a:lnTo>
                  <a:pt x="1285" y="750"/>
                </a:lnTo>
                <a:close/>
                <a:moveTo>
                  <a:pt x="1807" y="724"/>
                </a:moveTo>
                <a:lnTo>
                  <a:pt x="1810" y="718"/>
                </a:lnTo>
                <a:lnTo>
                  <a:pt x="1839" y="736"/>
                </a:lnTo>
                <a:lnTo>
                  <a:pt x="1836" y="741"/>
                </a:lnTo>
                <a:lnTo>
                  <a:pt x="1807" y="724"/>
                </a:lnTo>
                <a:close/>
                <a:moveTo>
                  <a:pt x="4566" y="727"/>
                </a:moveTo>
                <a:lnTo>
                  <a:pt x="4595" y="710"/>
                </a:lnTo>
                <a:lnTo>
                  <a:pt x="4598" y="716"/>
                </a:lnTo>
                <a:lnTo>
                  <a:pt x="4569" y="733"/>
                </a:lnTo>
                <a:lnTo>
                  <a:pt x="4566" y="727"/>
                </a:lnTo>
                <a:close/>
                <a:moveTo>
                  <a:pt x="765" y="698"/>
                </a:moveTo>
                <a:lnTo>
                  <a:pt x="771" y="695"/>
                </a:lnTo>
                <a:lnTo>
                  <a:pt x="797" y="718"/>
                </a:lnTo>
                <a:lnTo>
                  <a:pt x="791" y="721"/>
                </a:lnTo>
                <a:lnTo>
                  <a:pt x="765" y="698"/>
                </a:lnTo>
                <a:close/>
                <a:moveTo>
                  <a:pt x="5882" y="698"/>
                </a:moveTo>
                <a:lnTo>
                  <a:pt x="5885" y="695"/>
                </a:lnTo>
                <a:lnTo>
                  <a:pt x="5914" y="716"/>
                </a:lnTo>
                <a:lnTo>
                  <a:pt x="5911" y="721"/>
                </a:lnTo>
                <a:lnTo>
                  <a:pt x="5882" y="698"/>
                </a:lnTo>
                <a:close/>
                <a:moveTo>
                  <a:pt x="1749" y="687"/>
                </a:moveTo>
                <a:lnTo>
                  <a:pt x="1752" y="681"/>
                </a:lnTo>
                <a:lnTo>
                  <a:pt x="1781" y="698"/>
                </a:lnTo>
                <a:lnTo>
                  <a:pt x="1778" y="704"/>
                </a:lnTo>
                <a:lnTo>
                  <a:pt x="1749" y="687"/>
                </a:lnTo>
                <a:close/>
                <a:moveTo>
                  <a:pt x="4624" y="692"/>
                </a:moveTo>
                <a:lnTo>
                  <a:pt x="4653" y="672"/>
                </a:lnTo>
                <a:lnTo>
                  <a:pt x="4656" y="678"/>
                </a:lnTo>
                <a:lnTo>
                  <a:pt x="4627" y="695"/>
                </a:lnTo>
                <a:lnTo>
                  <a:pt x="4624" y="692"/>
                </a:lnTo>
                <a:close/>
                <a:moveTo>
                  <a:pt x="1316" y="690"/>
                </a:moveTo>
                <a:lnTo>
                  <a:pt x="1334" y="658"/>
                </a:lnTo>
                <a:lnTo>
                  <a:pt x="1337" y="661"/>
                </a:lnTo>
                <a:lnTo>
                  <a:pt x="1322" y="692"/>
                </a:lnTo>
                <a:lnTo>
                  <a:pt x="1316" y="690"/>
                </a:lnTo>
                <a:close/>
                <a:moveTo>
                  <a:pt x="5827" y="658"/>
                </a:moveTo>
                <a:lnTo>
                  <a:pt x="5830" y="652"/>
                </a:lnTo>
                <a:lnTo>
                  <a:pt x="5859" y="675"/>
                </a:lnTo>
                <a:lnTo>
                  <a:pt x="5856" y="678"/>
                </a:lnTo>
                <a:lnTo>
                  <a:pt x="5827" y="658"/>
                </a:lnTo>
                <a:close/>
                <a:moveTo>
                  <a:pt x="716" y="652"/>
                </a:moveTo>
                <a:lnTo>
                  <a:pt x="719" y="649"/>
                </a:lnTo>
                <a:lnTo>
                  <a:pt x="745" y="672"/>
                </a:lnTo>
                <a:lnTo>
                  <a:pt x="739" y="675"/>
                </a:lnTo>
                <a:lnTo>
                  <a:pt x="716" y="652"/>
                </a:lnTo>
                <a:close/>
                <a:moveTo>
                  <a:pt x="1692" y="649"/>
                </a:moveTo>
                <a:lnTo>
                  <a:pt x="1694" y="643"/>
                </a:lnTo>
                <a:lnTo>
                  <a:pt x="1723" y="664"/>
                </a:lnTo>
                <a:lnTo>
                  <a:pt x="1720" y="666"/>
                </a:lnTo>
                <a:lnTo>
                  <a:pt x="1692" y="649"/>
                </a:lnTo>
                <a:close/>
                <a:moveTo>
                  <a:pt x="4684" y="655"/>
                </a:moveTo>
                <a:lnTo>
                  <a:pt x="4713" y="638"/>
                </a:lnTo>
                <a:lnTo>
                  <a:pt x="4716" y="643"/>
                </a:lnTo>
                <a:lnTo>
                  <a:pt x="4687" y="661"/>
                </a:lnTo>
                <a:lnTo>
                  <a:pt x="4684" y="655"/>
                </a:lnTo>
                <a:close/>
                <a:moveTo>
                  <a:pt x="5773" y="614"/>
                </a:moveTo>
                <a:lnTo>
                  <a:pt x="5775" y="612"/>
                </a:lnTo>
                <a:lnTo>
                  <a:pt x="5804" y="632"/>
                </a:lnTo>
                <a:lnTo>
                  <a:pt x="5799" y="638"/>
                </a:lnTo>
                <a:lnTo>
                  <a:pt x="5773" y="614"/>
                </a:lnTo>
                <a:close/>
                <a:moveTo>
                  <a:pt x="1631" y="612"/>
                </a:moveTo>
                <a:lnTo>
                  <a:pt x="1637" y="606"/>
                </a:lnTo>
                <a:lnTo>
                  <a:pt x="1666" y="626"/>
                </a:lnTo>
                <a:lnTo>
                  <a:pt x="1663" y="629"/>
                </a:lnTo>
                <a:lnTo>
                  <a:pt x="1631" y="612"/>
                </a:lnTo>
                <a:close/>
                <a:moveTo>
                  <a:pt x="664" y="606"/>
                </a:moveTo>
                <a:lnTo>
                  <a:pt x="667" y="603"/>
                </a:lnTo>
                <a:lnTo>
                  <a:pt x="693" y="626"/>
                </a:lnTo>
                <a:lnTo>
                  <a:pt x="690" y="629"/>
                </a:lnTo>
                <a:lnTo>
                  <a:pt x="664" y="606"/>
                </a:lnTo>
                <a:close/>
                <a:moveTo>
                  <a:pt x="1348" y="626"/>
                </a:moveTo>
                <a:lnTo>
                  <a:pt x="1363" y="594"/>
                </a:lnTo>
                <a:lnTo>
                  <a:pt x="1368" y="597"/>
                </a:lnTo>
                <a:lnTo>
                  <a:pt x="1354" y="629"/>
                </a:lnTo>
                <a:lnTo>
                  <a:pt x="1348" y="626"/>
                </a:lnTo>
                <a:close/>
                <a:moveTo>
                  <a:pt x="4742" y="620"/>
                </a:moveTo>
                <a:lnTo>
                  <a:pt x="4771" y="600"/>
                </a:lnTo>
                <a:lnTo>
                  <a:pt x="4774" y="606"/>
                </a:lnTo>
                <a:lnTo>
                  <a:pt x="4745" y="623"/>
                </a:lnTo>
                <a:lnTo>
                  <a:pt x="4742" y="620"/>
                </a:lnTo>
                <a:close/>
                <a:moveTo>
                  <a:pt x="5718" y="574"/>
                </a:moveTo>
                <a:lnTo>
                  <a:pt x="5721" y="568"/>
                </a:lnTo>
                <a:lnTo>
                  <a:pt x="5749" y="588"/>
                </a:lnTo>
                <a:lnTo>
                  <a:pt x="5744" y="594"/>
                </a:lnTo>
                <a:lnTo>
                  <a:pt x="5718" y="574"/>
                </a:lnTo>
                <a:close/>
                <a:moveTo>
                  <a:pt x="1573" y="574"/>
                </a:moveTo>
                <a:lnTo>
                  <a:pt x="1576" y="568"/>
                </a:lnTo>
                <a:lnTo>
                  <a:pt x="1605" y="588"/>
                </a:lnTo>
                <a:lnTo>
                  <a:pt x="1602" y="591"/>
                </a:lnTo>
                <a:lnTo>
                  <a:pt x="1573" y="574"/>
                </a:lnTo>
                <a:close/>
                <a:moveTo>
                  <a:pt x="4803" y="583"/>
                </a:moveTo>
                <a:lnTo>
                  <a:pt x="4832" y="565"/>
                </a:lnTo>
                <a:lnTo>
                  <a:pt x="4835" y="568"/>
                </a:lnTo>
                <a:lnTo>
                  <a:pt x="4806" y="588"/>
                </a:lnTo>
                <a:lnTo>
                  <a:pt x="4803" y="583"/>
                </a:lnTo>
                <a:close/>
                <a:moveTo>
                  <a:pt x="612" y="560"/>
                </a:moveTo>
                <a:lnTo>
                  <a:pt x="615" y="554"/>
                </a:lnTo>
                <a:lnTo>
                  <a:pt x="641" y="577"/>
                </a:lnTo>
                <a:lnTo>
                  <a:pt x="638" y="583"/>
                </a:lnTo>
                <a:lnTo>
                  <a:pt x="612" y="560"/>
                </a:lnTo>
                <a:close/>
                <a:moveTo>
                  <a:pt x="1380" y="565"/>
                </a:moveTo>
                <a:lnTo>
                  <a:pt x="1394" y="534"/>
                </a:lnTo>
                <a:lnTo>
                  <a:pt x="1400" y="537"/>
                </a:lnTo>
                <a:lnTo>
                  <a:pt x="1383" y="568"/>
                </a:lnTo>
                <a:lnTo>
                  <a:pt x="1380" y="565"/>
                </a:lnTo>
                <a:close/>
                <a:moveTo>
                  <a:pt x="1516" y="537"/>
                </a:moveTo>
                <a:lnTo>
                  <a:pt x="1518" y="531"/>
                </a:lnTo>
                <a:lnTo>
                  <a:pt x="1547" y="551"/>
                </a:lnTo>
                <a:lnTo>
                  <a:pt x="1544" y="557"/>
                </a:lnTo>
                <a:lnTo>
                  <a:pt x="1516" y="537"/>
                </a:lnTo>
                <a:close/>
                <a:moveTo>
                  <a:pt x="5663" y="531"/>
                </a:moveTo>
                <a:lnTo>
                  <a:pt x="5666" y="528"/>
                </a:lnTo>
                <a:lnTo>
                  <a:pt x="5692" y="548"/>
                </a:lnTo>
                <a:lnTo>
                  <a:pt x="5689" y="551"/>
                </a:lnTo>
                <a:lnTo>
                  <a:pt x="5663" y="531"/>
                </a:lnTo>
                <a:close/>
                <a:moveTo>
                  <a:pt x="4861" y="545"/>
                </a:moveTo>
                <a:lnTo>
                  <a:pt x="4889" y="528"/>
                </a:lnTo>
                <a:lnTo>
                  <a:pt x="4892" y="534"/>
                </a:lnTo>
                <a:lnTo>
                  <a:pt x="4863" y="551"/>
                </a:lnTo>
                <a:lnTo>
                  <a:pt x="4861" y="545"/>
                </a:lnTo>
                <a:close/>
                <a:moveTo>
                  <a:pt x="560" y="513"/>
                </a:moveTo>
                <a:lnTo>
                  <a:pt x="566" y="508"/>
                </a:lnTo>
                <a:lnTo>
                  <a:pt x="592" y="531"/>
                </a:lnTo>
                <a:lnTo>
                  <a:pt x="586" y="537"/>
                </a:lnTo>
                <a:lnTo>
                  <a:pt x="560" y="513"/>
                </a:lnTo>
                <a:close/>
                <a:moveTo>
                  <a:pt x="1458" y="499"/>
                </a:moveTo>
                <a:lnTo>
                  <a:pt x="1461" y="493"/>
                </a:lnTo>
                <a:lnTo>
                  <a:pt x="1490" y="513"/>
                </a:lnTo>
                <a:lnTo>
                  <a:pt x="1487" y="519"/>
                </a:lnTo>
                <a:lnTo>
                  <a:pt x="1458" y="499"/>
                </a:lnTo>
                <a:close/>
                <a:moveTo>
                  <a:pt x="4918" y="511"/>
                </a:moveTo>
                <a:lnTo>
                  <a:pt x="4950" y="493"/>
                </a:lnTo>
                <a:lnTo>
                  <a:pt x="4953" y="496"/>
                </a:lnTo>
                <a:lnTo>
                  <a:pt x="4921" y="516"/>
                </a:lnTo>
                <a:lnTo>
                  <a:pt x="4918" y="511"/>
                </a:lnTo>
                <a:close/>
                <a:moveTo>
                  <a:pt x="5608" y="490"/>
                </a:moveTo>
                <a:lnTo>
                  <a:pt x="5611" y="485"/>
                </a:lnTo>
                <a:lnTo>
                  <a:pt x="5637" y="505"/>
                </a:lnTo>
                <a:lnTo>
                  <a:pt x="5634" y="511"/>
                </a:lnTo>
                <a:lnTo>
                  <a:pt x="5608" y="490"/>
                </a:lnTo>
                <a:close/>
                <a:moveTo>
                  <a:pt x="1409" y="502"/>
                </a:moveTo>
                <a:lnTo>
                  <a:pt x="1426" y="473"/>
                </a:lnTo>
                <a:lnTo>
                  <a:pt x="1429" y="473"/>
                </a:lnTo>
                <a:lnTo>
                  <a:pt x="1432" y="476"/>
                </a:lnTo>
                <a:lnTo>
                  <a:pt x="1429" y="482"/>
                </a:lnTo>
                <a:lnTo>
                  <a:pt x="1426" y="482"/>
                </a:lnTo>
                <a:lnTo>
                  <a:pt x="1415" y="505"/>
                </a:lnTo>
                <a:lnTo>
                  <a:pt x="1409" y="502"/>
                </a:lnTo>
                <a:close/>
                <a:moveTo>
                  <a:pt x="511" y="467"/>
                </a:moveTo>
                <a:lnTo>
                  <a:pt x="514" y="461"/>
                </a:lnTo>
                <a:lnTo>
                  <a:pt x="540" y="485"/>
                </a:lnTo>
                <a:lnTo>
                  <a:pt x="534" y="490"/>
                </a:lnTo>
                <a:lnTo>
                  <a:pt x="511" y="467"/>
                </a:lnTo>
                <a:close/>
                <a:moveTo>
                  <a:pt x="4979" y="473"/>
                </a:moveTo>
                <a:lnTo>
                  <a:pt x="5008" y="456"/>
                </a:lnTo>
                <a:lnTo>
                  <a:pt x="5011" y="461"/>
                </a:lnTo>
                <a:lnTo>
                  <a:pt x="4982" y="479"/>
                </a:lnTo>
                <a:lnTo>
                  <a:pt x="4979" y="473"/>
                </a:lnTo>
                <a:close/>
                <a:moveTo>
                  <a:pt x="5553" y="447"/>
                </a:moveTo>
                <a:lnTo>
                  <a:pt x="5556" y="444"/>
                </a:lnTo>
                <a:lnTo>
                  <a:pt x="5582" y="464"/>
                </a:lnTo>
                <a:lnTo>
                  <a:pt x="5579" y="467"/>
                </a:lnTo>
                <a:lnTo>
                  <a:pt x="5553" y="447"/>
                </a:lnTo>
                <a:close/>
                <a:moveTo>
                  <a:pt x="459" y="418"/>
                </a:moveTo>
                <a:lnTo>
                  <a:pt x="462" y="415"/>
                </a:lnTo>
                <a:lnTo>
                  <a:pt x="488" y="438"/>
                </a:lnTo>
                <a:lnTo>
                  <a:pt x="485" y="444"/>
                </a:lnTo>
                <a:lnTo>
                  <a:pt x="459" y="418"/>
                </a:lnTo>
                <a:close/>
                <a:moveTo>
                  <a:pt x="5037" y="438"/>
                </a:moveTo>
                <a:lnTo>
                  <a:pt x="5068" y="421"/>
                </a:lnTo>
                <a:lnTo>
                  <a:pt x="5071" y="424"/>
                </a:lnTo>
                <a:lnTo>
                  <a:pt x="5039" y="441"/>
                </a:lnTo>
                <a:lnTo>
                  <a:pt x="5037" y="438"/>
                </a:lnTo>
                <a:close/>
                <a:moveTo>
                  <a:pt x="5495" y="407"/>
                </a:moveTo>
                <a:lnTo>
                  <a:pt x="5501" y="401"/>
                </a:lnTo>
                <a:lnTo>
                  <a:pt x="5527" y="421"/>
                </a:lnTo>
                <a:lnTo>
                  <a:pt x="5524" y="427"/>
                </a:lnTo>
                <a:lnTo>
                  <a:pt x="5495" y="407"/>
                </a:lnTo>
                <a:close/>
                <a:moveTo>
                  <a:pt x="5097" y="401"/>
                </a:moveTo>
                <a:lnTo>
                  <a:pt x="5126" y="384"/>
                </a:lnTo>
                <a:lnTo>
                  <a:pt x="5129" y="389"/>
                </a:lnTo>
                <a:lnTo>
                  <a:pt x="5100" y="407"/>
                </a:lnTo>
                <a:lnTo>
                  <a:pt x="5097" y="401"/>
                </a:lnTo>
                <a:close/>
                <a:moveTo>
                  <a:pt x="407" y="372"/>
                </a:moveTo>
                <a:lnTo>
                  <a:pt x="410" y="369"/>
                </a:lnTo>
                <a:lnTo>
                  <a:pt x="436" y="392"/>
                </a:lnTo>
                <a:lnTo>
                  <a:pt x="433" y="395"/>
                </a:lnTo>
                <a:lnTo>
                  <a:pt x="407" y="372"/>
                </a:lnTo>
                <a:close/>
                <a:moveTo>
                  <a:pt x="5441" y="363"/>
                </a:moveTo>
                <a:lnTo>
                  <a:pt x="5446" y="358"/>
                </a:lnTo>
                <a:lnTo>
                  <a:pt x="5472" y="381"/>
                </a:lnTo>
                <a:lnTo>
                  <a:pt x="5470" y="384"/>
                </a:lnTo>
                <a:lnTo>
                  <a:pt x="5441" y="363"/>
                </a:lnTo>
                <a:close/>
                <a:moveTo>
                  <a:pt x="5155" y="366"/>
                </a:moveTo>
                <a:lnTo>
                  <a:pt x="5184" y="346"/>
                </a:lnTo>
                <a:lnTo>
                  <a:pt x="5187" y="352"/>
                </a:lnTo>
                <a:lnTo>
                  <a:pt x="5158" y="369"/>
                </a:lnTo>
                <a:lnTo>
                  <a:pt x="5155" y="366"/>
                </a:lnTo>
                <a:close/>
                <a:moveTo>
                  <a:pt x="355" y="326"/>
                </a:moveTo>
                <a:lnTo>
                  <a:pt x="361" y="323"/>
                </a:lnTo>
                <a:lnTo>
                  <a:pt x="384" y="346"/>
                </a:lnTo>
                <a:lnTo>
                  <a:pt x="381" y="349"/>
                </a:lnTo>
                <a:lnTo>
                  <a:pt x="355" y="326"/>
                </a:lnTo>
                <a:close/>
                <a:moveTo>
                  <a:pt x="5386" y="323"/>
                </a:moveTo>
                <a:lnTo>
                  <a:pt x="5389" y="317"/>
                </a:lnTo>
                <a:lnTo>
                  <a:pt x="5418" y="337"/>
                </a:lnTo>
                <a:lnTo>
                  <a:pt x="5415" y="343"/>
                </a:lnTo>
                <a:lnTo>
                  <a:pt x="5386" y="323"/>
                </a:lnTo>
                <a:close/>
                <a:moveTo>
                  <a:pt x="5216" y="329"/>
                </a:moveTo>
                <a:lnTo>
                  <a:pt x="5244" y="311"/>
                </a:lnTo>
                <a:lnTo>
                  <a:pt x="5247" y="317"/>
                </a:lnTo>
                <a:lnTo>
                  <a:pt x="5218" y="334"/>
                </a:lnTo>
                <a:lnTo>
                  <a:pt x="5216" y="329"/>
                </a:lnTo>
                <a:close/>
                <a:moveTo>
                  <a:pt x="306" y="280"/>
                </a:moveTo>
                <a:lnTo>
                  <a:pt x="309" y="277"/>
                </a:lnTo>
                <a:lnTo>
                  <a:pt x="335" y="300"/>
                </a:lnTo>
                <a:lnTo>
                  <a:pt x="329" y="303"/>
                </a:lnTo>
                <a:lnTo>
                  <a:pt x="306" y="280"/>
                </a:lnTo>
                <a:close/>
                <a:moveTo>
                  <a:pt x="5331" y="280"/>
                </a:moveTo>
                <a:lnTo>
                  <a:pt x="5334" y="274"/>
                </a:lnTo>
                <a:lnTo>
                  <a:pt x="5363" y="297"/>
                </a:lnTo>
                <a:lnTo>
                  <a:pt x="5360" y="300"/>
                </a:lnTo>
                <a:lnTo>
                  <a:pt x="5331" y="280"/>
                </a:lnTo>
                <a:close/>
                <a:moveTo>
                  <a:pt x="5273" y="294"/>
                </a:moveTo>
                <a:lnTo>
                  <a:pt x="5302" y="274"/>
                </a:lnTo>
                <a:lnTo>
                  <a:pt x="5305" y="280"/>
                </a:lnTo>
                <a:lnTo>
                  <a:pt x="5276" y="297"/>
                </a:lnTo>
                <a:lnTo>
                  <a:pt x="5273" y="294"/>
                </a:lnTo>
                <a:close/>
                <a:moveTo>
                  <a:pt x="254" y="233"/>
                </a:moveTo>
                <a:lnTo>
                  <a:pt x="257" y="228"/>
                </a:lnTo>
                <a:lnTo>
                  <a:pt x="283" y="251"/>
                </a:lnTo>
                <a:lnTo>
                  <a:pt x="280" y="256"/>
                </a:lnTo>
                <a:lnTo>
                  <a:pt x="254" y="233"/>
                </a:lnTo>
                <a:close/>
                <a:moveTo>
                  <a:pt x="202" y="187"/>
                </a:moveTo>
                <a:lnTo>
                  <a:pt x="205" y="181"/>
                </a:lnTo>
                <a:lnTo>
                  <a:pt x="231" y="205"/>
                </a:lnTo>
                <a:lnTo>
                  <a:pt x="228" y="210"/>
                </a:lnTo>
                <a:lnTo>
                  <a:pt x="202" y="187"/>
                </a:lnTo>
                <a:close/>
                <a:moveTo>
                  <a:pt x="150" y="141"/>
                </a:moveTo>
                <a:lnTo>
                  <a:pt x="156" y="135"/>
                </a:lnTo>
                <a:lnTo>
                  <a:pt x="179" y="158"/>
                </a:lnTo>
                <a:lnTo>
                  <a:pt x="176" y="164"/>
                </a:lnTo>
                <a:lnTo>
                  <a:pt x="150" y="141"/>
                </a:lnTo>
                <a:close/>
                <a:moveTo>
                  <a:pt x="98" y="92"/>
                </a:moveTo>
                <a:lnTo>
                  <a:pt x="104" y="89"/>
                </a:lnTo>
                <a:lnTo>
                  <a:pt x="130" y="112"/>
                </a:lnTo>
                <a:lnTo>
                  <a:pt x="124" y="118"/>
                </a:lnTo>
                <a:lnTo>
                  <a:pt x="98" y="92"/>
                </a:lnTo>
                <a:close/>
                <a:moveTo>
                  <a:pt x="49" y="46"/>
                </a:moveTo>
                <a:lnTo>
                  <a:pt x="52" y="43"/>
                </a:lnTo>
                <a:lnTo>
                  <a:pt x="78" y="66"/>
                </a:lnTo>
                <a:lnTo>
                  <a:pt x="75" y="69"/>
                </a:lnTo>
                <a:lnTo>
                  <a:pt x="49" y="46"/>
                </a:lnTo>
                <a:close/>
                <a:moveTo>
                  <a:pt x="0" y="2"/>
                </a:moveTo>
                <a:lnTo>
                  <a:pt x="3" y="0"/>
                </a:lnTo>
                <a:lnTo>
                  <a:pt x="26" y="20"/>
                </a:lnTo>
                <a:lnTo>
                  <a:pt x="23" y="23"/>
                </a:lnTo>
                <a:lnTo>
                  <a:pt x="0" y="2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20" name="Group 119"/>
          <p:cNvGrpSpPr/>
          <p:nvPr userDrawn="1"/>
        </p:nvGrpSpPr>
        <p:grpSpPr>
          <a:xfrm flipH="1">
            <a:off x="2931" y="4982029"/>
            <a:ext cx="9141067" cy="2028371"/>
            <a:chOff x="2931" y="4982029"/>
            <a:chExt cx="9141067" cy="2028371"/>
          </a:xfrm>
        </p:grpSpPr>
        <p:sp>
          <p:nvSpPr>
            <p:cNvPr id="112" name="Freeform 5"/>
            <p:cNvSpPr>
              <a:spLocks/>
            </p:cNvSpPr>
            <p:nvPr/>
          </p:nvSpPr>
          <p:spPr bwMode="auto">
            <a:xfrm flipH="1" flipV="1">
              <a:off x="2931" y="5562599"/>
              <a:ext cx="9141067" cy="144491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2685"/>
                </a:cxn>
                <a:cxn ang="0">
                  <a:pos x="12" y="2682"/>
                </a:cxn>
                <a:cxn ang="0">
                  <a:pos x="4725" y="1978"/>
                </a:cxn>
                <a:cxn ang="0">
                  <a:pos x="6857" y="2578"/>
                </a:cxn>
                <a:cxn ang="0">
                  <a:pos x="8000" y="2217"/>
                </a:cxn>
                <a:cxn ang="0">
                  <a:pos x="8502" y="1568"/>
                </a:cxn>
                <a:cxn ang="0">
                  <a:pos x="9351" y="2203"/>
                </a:cxn>
                <a:cxn ang="0">
                  <a:pos x="9351" y="0"/>
                </a:cxn>
                <a:cxn ang="0">
                  <a:pos x="0" y="0"/>
                </a:cxn>
              </a:cxnLst>
              <a:rect l="0" t="0" r="r" b="b"/>
              <a:pathLst>
                <a:path w="9351" h="2685">
                  <a:moveTo>
                    <a:pt x="0" y="0"/>
                  </a:moveTo>
                  <a:lnTo>
                    <a:pt x="3" y="2685"/>
                  </a:lnTo>
                  <a:lnTo>
                    <a:pt x="12" y="2682"/>
                  </a:lnTo>
                  <a:lnTo>
                    <a:pt x="4725" y="1978"/>
                  </a:lnTo>
                  <a:lnTo>
                    <a:pt x="6857" y="2578"/>
                  </a:lnTo>
                  <a:lnTo>
                    <a:pt x="8000" y="2217"/>
                  </a:lnTo>
                  <a:lnTo>
                    <a:pt x="8502" y="1568"/>
                  </a:lnTo>
                  <a:lnTo>
                    <a:pt x="9351" y="2203"/>
                  </a:lnTo>
                  <a:lnTo>
                    <a:pt x="935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DB54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7"/>
            <p:cNvSpPr>
              <a:spLocks/>
            </p:cNvSpPr>
            <p:nvPr/>
          </p:nvSpPr>
          <p:spPr bwMode="auto">
            <a:xfrm flipH="1" flipV="1">
              <a:off x="2932" y="6075042"/>
              <a:ext cx="6209396" cy="935358"/>
            </a:xfrm>
            <a:custGeom>
              <a:avLst/>
              <a:gdLst/>
              <a:ahLst/>
              <a:cxnLst>
                <a:cxn ang="0">
                  <a:pos x="3625" y="188"/>
                </a:cxn>
                <a:cxn ang="0">
                  <a:pos x="3238" y="705"/>
                </a:cxn>
                <a:cxn ang="0">
                  <a:pos x="2565" y="349"/>
                </a:cxn>
                <a:cxn ang="0">
                  <a:pos x="0" y="0"/>
                </a:cxn>
                <a:cxn ang="0">
                  <a:pos x="355" y="3"/>
                </a:cxn>
                <a:cxn ang="0">
                  <a:pos x="2580" y="306"/>
                </a:cxn>
                <a:cxn ang="0">
                  <a:pos x="3223" y="644"/>
                </a:cxn>
                <a:cxn ang="0">
                  <a:pos x="3636" y="95"/>
                </a:cxn>
                <a:cxn ang="0">
                  <a:pos x="3962" y="904"/>
                </a:cxn>
                <a:cxn ang="0">
                  <a:pos x="4825" y="349"/>
                </a:cxn>
                <a:cxn ang="0">
                  <a:pos x="5844" y="632"/>
                </a:cxn>
                <a:cxn ang="0">
                  <a:pos x="6352" y="260"/>
                </a:cxn>
                <a:cxn ang="0">
                  <a:pos x="6352" y="318"/>
                </a:cxn>
                <a:cxn ang="0">
                  <a:pos x="5853" y="681"/>
                </a:cxn>
                <a:cxn ang="0">
                  <a:pos x="4834" y="399"/>
                </a:cxn>
                <a:cxn ang="0">
                  <a:pos x="3942" y="973"/>
                </a:cxn>
                <a:cxn ang="0">
                  <a:pos x="3625" y="188"/>
                </a:cxn>
                <a:cxn ang="0">
                  <a:pos x="3625" y="188"/>
                </a:cxn>
              </a:cxnLst>
              <a:rect l="0" t="0" r="r" b="b"/>
              <a:pathLst>
                <a:path w="6352" h="973">
                  <a:moveTo>
                    <a:pt x="3625" y="188"/>
                  </a:moveTo>
                  <a:lnTo>
                    <a:pt x="3238" y="705"/>
                  </a:lnTo>
                  <a:lnTo>
                    <a:pt x="2565" y="349"/>
                  </a:lnTo>
                  <a:lnTo>
                    <a:pt x="0" y="0"/>
                  </a:lnTo>
                  <a:lnTo>
                    <a:pt x="355" y="3"/>
                  </a:lnTo>
                  <a:lnTo>
                    <a:pt x="2580" y="306"/>
                  </a:lnTo>
                  <a:lnTo>
                    <a:pt x="3223" y="644"/>
                  </a:lnTo>
                  <a:lnTo>
                    <a:pt x="3636" y="95"/>
                  </a:lnTo>
                  <a:lnTo>
                    <a:pt x="3962" y="904"/>
                  </a:lnTo>
                  <a:lnTo>
                    <a:pt x="4825" y="349"/>
                  </a:lnTo>
                  <a:lnTo>
                    <a:pt x="5844" y="632"/>
                  </a:lnTo>
                  <a:lnTo>
                    <a:pt x="6352" y="260"/>
                  </a:lnTo>
                  <a:lnTo>
                    <a:pt x="6352" y="318"/>
                  </a:lnTo>
                  <a:lnTo>
                    <a:pt x="5853" y="681"/>
                  </a:lnTo>
                  <a:lnTo>
                    <a:pt x="4834" y="399"/>
                  </a:lnTo>
                  <a:lnTo>
                    <a:pt x="3942" y="973"/>
                  </a:lnTo>
                  <a:lnTo>
                    <a:pt x="3625" y="188"/>
                  </a:lnTo>
                  <a:close/>
                </a:path>
              </a:pathLst>
            </a:custGeom>
            <a:solidFill>
              <a:srgbClr val="8AC76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9"/>
            <p:cNvSpPr>
              <a:spLocks noEditPoints="1"/>
            </p:cNvSpPr>
            <p:nvPr/>
          </p:nvSpPr>
          <p:spPr bwMode="auto">
            <a:xfrm flipH="1" flipV="1">
              <a:off x="8798" y="4982029"/>
              <a:ext cx="9121516" cy="810387"/>
            </a:xfrm>
            <a:custGeom>
              <a:avLst/>
              <a:gdLst/>
              <a:ahLst/>
              <a:cxnLst>
                <a:cxn ang="0">
                  <a:pos x="9204" y="716"/>
                </a:cxn>
                <a:cxn ang="0">
                  <a:pos x="9123" y="653"/>
                </a:cxn>
                <a:cxn ang="0">
                  <a:pos x="8996" y="532"/>
                </a:cxn>
                <a:cxn ang="0">
                  <a:pos x="7331" y="468"/>
                </a:cxn>
                <a:cxn ang="0">
                  <a:pos x="7455" y="477"/>
                </a:cxn>
                <a:cxn ang="0">
                  <a:pos x="6344" y="457"/>
                </a:cxn>
                <a:cxn ang="0">
                  <a:pos x="6445" y="434"/>
                </a:cxn>
                <a:cxn ang="0">
                  <a:pos x="7516" y="448"/>
                </a:cxn>
                <a:cxn ang="0">
                  <a:pos x="7201" y="416"/>
                </a:cxn>
                <a:cxn ang="0">
                  <a:pos x="7605" y="393"/>
                </a:cxn>
                <a:cxn ang="0">
                  <a:pos x="6615" y="408"/>
                </a:cxn>
                <a:cxn ang="0">
                  <a:pos x="6018" y="382"/>
                </a:cxn>
                <a:cxn ang="0">
                  <a:pos x="6783" y="358"/>
                </a:cxn>
                <a:cxn ang="0">
                  <a:pos x="5986" y="367"/>
                </a:cxn>
                <a:cxn ang="0">
                  <a:pos x="6815" y="350"/>
                </a:cxn>
                <a:cxn ang="0">
                  <a:pos x="5897" y="315"/>
                </a:cxn>
                <a:cxn ang="0">
                  <a:pos x="6953" y="330"/>
                </a:cxn>
                <a:cxn ang="0">
                  <a:pos x="8745" y="295"/>
                </a:cxn>
                <a:cxn ang="0">
                  <a:pos x="5770" y="263"/>
                </a:cxn>
                <a:cxn ang="0">
                  <a:pos x="58" y="278"/>
                </a:cxn>
                <a:cxn ang="0">
                  <a:pos x="194" y="260"/>
                </a:cxn>
                <a:cxn ang="0">
                  <a:pos x="367" y="255"/>
                </a:cxn>
                <a:cxn ang="0">
                  <a:pos x="402" y="263"/>
                </a:cxn>
                <a:cxn ang="0">
                  <a:pos x="540" y="249"/>
                </a:cxn>
                <a:cxn ang="0">
                  <a:pos x="713" y="243"/>
                </a:cxn>
                <a:cxn ang="0">
                  <a:pos x="817" y="252"/>
                </a:cxn>
                <a:cxn ang="0">
                  <a:pos x="956" y="234"/>
                </a:cxn>
                <a:cxn ang="0">
                  <a:pos x="1198" y="226"/>
                </a:cxn>
                <a:cxn ang="0">
                  <a:pos x="1233" y="237"/>
                </a:cxn>
                <a:cxn ang="0">
                  <a:pos x="5637" y="217"/>
                </a:cxn>
                <a:cxn ang="0">
                  <a:pos x="1544" y="214"/>
                </a:cxn>
                <a:cxn ang="0">
                  <a:pos x="8670" y="223"/>
                </a:cxn>
                <a:cxn ang="0">
                  <a:pos x="1718" y="208"/>
                </a:cxn>
                <a:cxn ang="0">
                  <a:pos x="1960" y="200"/>
                </a:cxn>
                <a:cxn ang="0">
                  <a:pos x="2064" y="208"/>
                </a:cxn>
                <a:cxn ang="0">
                  <a:pos x="5573" y="191"/>
                </a:cxn>
                <a:cxn ang="0">
                  <a:pos x="2306" y="188"/>
                </a:cxn>
                <a:cxn ang="0">
                  <a:pos x="2410" y="194"/>
                </a:cxn>
                <a:cxn ang="0">
                  <a:pos x="2549" y="179"/>
                </a:cxn>
                <a:cxn ang="0">
                  <a:pos x="2791" y="171"/>
                </a:cxn>
                <a:cxn ang="0">
                  <a:pos x="2895" y="179"/>
                </a:cxn>
                <a:cxn ang="0">
                  <a:pos x="8073" y="165"/>
                </a:cxn>
                <a:cxn ang="0">
                  <a:pos x="3068" y="162"/>
                </a:cxn>
                <a:cxn ang="0">
                  <a:pos x="3172" y="168"/>
                </a:cxn>
                <a:cxn ang="0">
                  <a:pos x="3311" y="153"/>
                </a:cxn>
                <a:cxn ang="0">
                  <a:pos x="3553" y="145"/>
                </a:cxn>
                <a:cxn ang="0">
                  <a:pos x="3657" y="153"/>
                </a:cxn>
                <a:cxn ang="0">
                  <a:pos x="3726" y="139"/>
                </a:cxn>
                <a:cxn ang="0">
                  <a:pos x="3900" y="133"/>
                </a:cxn>
                <a:cxn ang="0">
                  <a:pos x="4003" y="139"/>
                </a:cxn>
                <a:cxn ang="0">
                  <a:pos x="4142" y="125"/>
                </a:cxn>
                <a:cxn ang="0">
                  <a:pos x="4384" y="116"/>
                </a:cxn>
                <a:cxn ang="0">
                  <a:pos x="4419" y="125"/>
                </a:cxn>
                <a:cxn ang="0">
                  <a:pos x="4485" y="113"/>
                </a:cxn>
                <a:cxn ang="0">
                  <a:pos x="4728" y="104"/>
                </a:cxn>
                <a:cxn ang="0">
                  <a:pos x="4765" y="113"/>
                </a:cxn>
                <a:cxn ang="0">
                  <a:pos x="4901" y="99"/>
                </a:cxn>
                <a:cxn ang="0">
                  <a:pos x="5143" y="90"/>
                </a:cxn>
                <a:cxn ang="0">
                  <a:pos x="5247" y="96"/>
                </a:cxn>
                <a:cxn ang="0">
                  <a:pos x="8295" y="70"/>
                </a:cxn>
                <a:cxn ang="0">
                  <a:pos x="8324" y="44"/>
                </a:cxn>
              </a:cxnLst>
              <a:rect l="0" t="0" r="r" b="b"/>
              <a:pathLst>
                <a:path w="9331" h="843">
                  <a:moveTo>
                    <a:pt x="9299" y="820"/>
                  </a:moveTo>
                  <a:lnTo>
                    <a:pt x="9305" y="812"/>
                  </a:lnTo>
                  <a:lnTo>
                    <a:pt x="9331" y="835"/>
                  </a:lnTo>
                  <a:lnTo>
                    <a:pt x="9323" y="843"/>
                  </a:lnTo>
                  <a:lnTo>
                    <a:pt x="9299" y="820"/>
                  </a:lnTo>
                  <a:close/>
                  <a:moveTo>
                    <a:pt x="9248" y="771"/>
                  </a:moveTo>
                  <a:lnTo>
                    <a:pt x="9256" y="763"/>
                  </a:lnTo>
                  <a:lnTo>
                    <a:pt x="9282" y="786"/>
                  </a:lnTo>
                  <a:lnTo>
                    <a:pt x="9273" y="794"/>
                  </a:lnTo>
                  <a:lnTo>
                    <a:pt x="9248" y="771"/>
                  </a:lnTo>
                  <a:close/>
                  <a:moveTo>
                    <a:pt x="9198" y="722"/>
                  </a:moveTo>
                  <a:lnTo>
                    <a:pt x="9204" y="716"/>
                  </a:lnTo>
                  <a:lnTo>
                    <a:pt x="9230" y="740"/>
                  </a:lnTo>
                  <a:lnTo>
                    <a:pt x="9222" y="748"/>
                  </a:lnTo>
                  <a:lnTo>
                    <a:pt x="9198" y="722"/>
                  </a:lnTo>
                  <a:close/>
                  <a:moveTo>
                    <a:pt x="9146" y="676"/>
                  </a:moveTo>
                  <a:lnTo>
                    <a:pt x="9155" y="667"/>
                  </a:lnTo>
                  <a:lnTo>
                    <a:pt x="9181" y="690"/>
                  </a:lnTo>
                  <a:lnTo>
                    <a:pt x="9172" y="699"/>
                  </a:lnTo>
                  <a:lnTo>
                    <a:pt x="9146" y="676"/>
                  </a:lnTo>
                  <a:close/>
                  <a:moveTo>
                    <a:pt x="9097" y="627"/>
                  </a:moveTo>
                  <a:lnTo>
                    <a:pt x="9106" y="621"/>
                  </a:lnTo>
                  <a:lnTo>
                    <a:pt x="9129" y="644"/>
                  </a:lnTo>
                  <a:lnTo>
                    <a:pt x="9123" y="653"/>
                  </a:lnTo>
                  <a:lnTo>
                    <a:pt x="9097" y="627"/>
                  </a:lnTo>
                  <a:close/>
                  <a:moveTo>
                    <a:pt x="9045" y="581"/>
                  </a:moveTo>
                  <a:lnTo>
                    <a:pt x="9054" y="572"/>
                  </a:lnTo>
                  <a:lnTo>
                    <a:pt x="9080" y="595"/>
                  </a:lnTo>
                  <a:lnTo>
                    <a:pt x="9071" y="604"/>
                  </a:lnTo>
                  <a:lnTo>
                    <a:pt x="9045" y="581"/>
                  </a:lnTo>
                  <a:close/>
                  <a:moveTo>
                    <a:pt x="8996" y="532"/>
                  </a:moveTo>
                  <a:lnTo>
                    <a:pt x="9005" y="526"/>
                  </a:lnTo>
                  <a:lnTo>
                    <a:pt x="9031" y="549"/>
                  </a:lnTo>
                  <a:lnTo>
                    <a:pt x="9022" y="558"/>
                  </a:lnTo>
                  <a:lnTo>
                    <a:pt x="8996" y="532"/>
                  </a:lnTo>
                  <a:close/>
                  <a:moveTo>
                    <a:pt x="8947" y="485"/>
                  </a:moveTo>
                  <a:lnTo>
                    <a:pt x="8953" y="477"/>
                  </a:lnTo>
                  <a:lnTo>
                    <a:pt x="8979" y="500"/>
                  </a:lnTo>
                  <a:lnTo>
                    <a:pt x="8970" y="509"/>
                  </a:lnTo>
                  <a:lnTo>
                    <a:pt x="8947" y="485"/>
                  </a:lnTo>
                  <a:close/>
                  <a:moveTo>
                    <a:pt x="7386" y="497"/>
                  </a:moveTo>
                  <a:lnTo>
                    <a:pt x="7418" y="483"/>
                  </a:lnTo>
                  <a:lnTo>
                    <a:pt x="7423" y="494"/>
                  </a:lnTo>
                  <a:lnTo>
                    <a:pt x="7392" y="509"/>
                  </a:lnTo>
                  <a:lnTo>
                    <a:pt x="7386" y="497"/>
                  </a:lnTo>
                  <a:close/>
                  <a:moveTo>
                    <a:pt x="7325" y="480"/>
                  </a:moveTo>
                  <a:lnTo>
                    <a:pt x="7331" y="468"/>
                  </a:lnTo>
                  <a:lnTo>
                    <a:pt x="7360" y="483"/>
                  </a:lnTo>
                  <a:lnTo>
                    <a:pt x="7357" y="494"/>
                  </a:lnTo>
                  <a:lnTo>
                    <a:pt x="7325" y="480"/>
                  </a:lnTo>
                  <a:close/>
                  <a:moveTo>
                    <a:pt x="6275" y="474"/>
                  </a:moveTo>
                  <a:lnTo>
                    <a:pt x="6309" y="465"/>
                  </a:lnTo>
                  <a:lnTo>
                    <a:pt x="6312" y="477"/>
                  </a:lnTo>
                  <a:lnTo>
                    <a:pt x="6278" y="485"/>
                  </a:lnTo>
                  <a:lnTo>
                    <a:pt x="6275" y="474"/>
                  </a:lnTo>
                  <a:close/>
                  <a:moveTo>
                    <a:pt x="7449" y="468"/>
                  </a:moveTo>
                  <a:lnTo>
                    <a:pt x="7481" y="454"/>
                  </a:lnTo>
                  <a:lnTo>
                    <a:pt x="7487" y="462"/>
                  </a:lnTo>
                  <a:lnTo>
                    <a:pt x="7455" y="477"/>
                  </a:lnTo>
                  <a:lnTo>
                    <a:pt x="7449" y="468"/>
                  </a:lnTo>
                  <a:close/>
                  <a:moveTo>
                    <a:pt x="6211" y="462"/>
                  </a:moveTo>
                  <a:lnTo>
                    <a:pt x="6214" y="451"/>
                  </a:lnTo>
                  <a:lnTo>
                    <a:pt x="6246" y="465"/>
                  </a:lnTo>
                  <a:lnTo>
                    <a:pt x="6243" y="477"/>
                  </a:lnTo>
                  <a:lnTo>
                    <a:pt x="6211" y="462"/>
                  </a:lnTo>
                  <a:close/>
                  <a:moveTo>
                    <a:pt x="6344" y="457"/>
                  </a:moveTo>
                  <a:lnTo>
                    <a:pt x="6376" y="451"/>
                  </a:lnTo>
                  <a:lnTo>
                    <a:pt x="6379" y="462"/>
                  </a:lnTo>
                  <a:lnTo>
                    <a:pt x="6344" y="468"/>
                  </a:lnTo>
                  <a:lnTo>
                    <a:pt x="6344" y="457"/>
                  </a:lnTo>
                  <a:close/>
                  <a:moveTo>
                    <a:pt x="7265" y="448"/>
                  </a:moveTo>
                  <a:lnTo>
                    <a:pt x="7268" y="436"/>
                  </a:lnTo>
                  <a:lnTo>
                    <a:pt x="7299" y="454"/>
                  </a:lnTo>
                  <a:lnTo>
                    <a:pt x="7294" y="462"/>
                  </a:lnTo>
                  <a:lnTo>
                    <a:pt x="7265" y="448"/>
                  </a:lnTo>
                  <a:close/>
                  <a:moveTo>
                    <a:pt x="8895" y="436"/>
                  </a:moveTo>
                  <a:lnTo>
                    <a:pt x="8904" y="431"/>
                  </a:lnTo>
                  <a:lnTo>
                    <a:pt x="8930" y="454"/>
                  </a:lnTo>
                  <a:lnTo>
                    <a:pt x="8921" y="462"/>
                  </a:lnTo>
                  <a:lnTo>
                    <a:pt x="8895" y="436"/>
                  </a:lnTo>
                  <a:close/>
                  <a:moveTo>
                    <a:pt x="6410" y="442"/>
                  </a:moveTo>
                  <a:lnTo>
                    <a:pt x="6445" y="434"/>
                  </a:lnTo>
                  <a:lnTo>
                    <a:pt x="6448" y="445"/>
                  </a:lnTo>
                  <a:lnTo>
                    <a:pt x="6413" y="454"/>
                  </a:lnTo>
                  <a:lnTo>
                    <a:pt x="6410" y="442"/>
                  </a:lnTo>
                  <a:close/>
                  <a:moveTo>
                    <a:pt x="6145" y="436"/>
                  </a:moveTo>
                  <a:lnTo>
                    <a:pt x="6151" y="425"/>
                  </a:lnTo>
                  <a:lnTo>
                    <a:pt x="6182" y="439"/>
                  </a:lnTo>
                  <a:lnTo>
                    <a:pt x="6180" y="448"/>
                  </a:lnTo>
                  <a:lnTo>
                    <a:pt x="6145" y="436"/>
                  </a:lnTo>
                  <a:close/>
                  <a:moveTo>
                    <a:pt x="7513" y="436"/>
                  </a:moveTo>
                  <a:lnTo>
                    <a:pt x="7542" y="422"/>
                  </a:lnTo>
                  <a:lnTo>
                    <a:pt x="7548" y="434"/>
                  </a:lnTo>
                  <a:lnTo>
                    <a:pt x="7516" y="448"/>
                  </a:lnTo>
                  <a:lnTo>
                    <a:pt x="7513" y="436"/>
                  </a:lnTo>
                  <a:close/>
                  <a:moveTo>
                    <a:pt x="6477" y="428"/>
                  </a:moveTo>
                  <a:lnTo>
                    <a:pt x="6511" y="419"/>
                  </a:lnTo>
                  <a:lnTo>
                    <a:pt x="6514" y="431"/>
                  </a:lnTo>
                  <a:lnTo>
                    <a:pt x="6480" y="439"/>
                  </a:lnTo>
                  <a:lnTo>
                    <a:pt x="6477" y="428"/>
                  </a:lnTo>
                  <a:close/>
                  <a:moveTo>
                    <a:pt x="7201" y="416"/>
                  </a:moveTo>
                  <a:lnTo>
                    <a:pt x="7207" y="408"/>
                  </a:lnTo>
                  <a:lnTo>
                    <a:pt x="7239" y="422"/>
                  </a:lnTo>
                  <a:lnTo>
                    <a:pt x="7233" y="431"/>
                  </a:lnTo>
                  <a:lnTo>
                    <a:pt x="7201" y="416"/>
                  </a:lnTo>
                  <a:close/>
                  <a:moveTo>
                    <a:pt x="6546" y="410"/>
                  </a:moveTo>
                  <a:lnTo>
                    <a:pt x="6578" y="405"/>
                  </a:lnTo>
                  <a:lnTo>
                    <a:pt x="6581" y="416"/>
                  </a:lnTo>
                  <a:lnTo>
                    <a:pt x="6549" y="422"/>
                  </a:lnTo>
                  <a:lnTo>
                    <a:pt x="6546" y="410"/>
                  </a:lnTo>
                  <a:close/>
                  <a:moveTo>
                    <a:pt x="6081" y="408"/>
                  </a:moveTo>
                  <a:lnTo>
                    <a:pt x="6087" y="399"/>
                  </a:lnTo>
                  <a:lnTo>
                    <a:pt x="6119" y="410"/>
                  </a:lnTo>
                  <a:lnTo>
                    <a:pt x="6113" y="422"/>
                  </a:lnTo>
                  <a:lnTo>
                    <a:pt x="6081" y="408"/>
                  </a:lnTo>
                  <a:close/>
                  <a:moveTo>
                    <a:pt x="7574" y="408"/>
                  </a:moveTo>
                  <a:lnTo>
                    <a:pt x="7605" y="393"/>
                  </a:lnTo>
                  <a:lnTo>
                    <a:pt x="7611" y="402"/>
                  </a:lnTo>
                  <a:lnTo>
                    <a:pt x="7579" y="416"/>
                  </a:lnTo>
                  <a:lnTo>
                    <a:pt x="7574" y="408"/>
                  </a:lnTo>
                  <a:close/>
                  <a:moveTo>
                    <a:pt x="8846" y="390"/>
                  </a:moveTo>
                  <a:lnTo>
                    <a:pt x="8855" y="382"/>
                  </a:lnTo>
                  <a:lnTo>
                    <a:pt x="8878" y="405"/>
                  </a:lnTo>
                  <a:lnTo>
                    <a:pt x="8872" y="413"/>
                  </a:lnTo>
                  <a:lnTo>
                    <a:pt x="8846" y="390"/>
                  </a:lnTo>
                  <a:close/>
                  <a:moveTo>
                    <a:pt x="6612" y="396"/>
                  </a:moveTo>
                  <a:lnTo>
                    <a:pt x="6647" y="387"/>
                  </a:lnTo>
                  <a:lnTo>
                    <a:pt x="6650" y="399"/>
                  </a:lnTo>
                  <a:lnTo>
                    <a:pt x="6615" y="408"/>
                  </a:lnTo>
                  <a:lnTo>
                    <a:pt x="6612" y="396"/>
                  </a:lnTo>
                  <a:close/>
                  <a:moveTo>
                    <a:pt x="7141" y="384"/>
                  </a:moveTo>
                  <a:lnTo>
                    <a:pt x="7144" y="376"/>
                  </a:lnTo>
                  <a:lnTo>
                    <a:pt x="7175" y="390"/>
                  </a:lnTo>
                  <a:lnTo>
                    <a:pt x="7170" y="402"/>
                  </a:lnTo>
                  <a:lnTo>
                    <a:pt x="7141" y="384"/>
                  </a:lnTo>
                  <a:close/>
                  <a:moveTo>
                    <a:pt x="6018" y="382"/>
                  </a:moveTo>
                  <a:lnTo>
                    <a:pt x="6024" y="370"/>
                  </a:lnTo>
                  <a:lnTo>
                    <a:pt x="6055" y="384"/>
                  </a:lnTo>
                  <a:lnTo>
                    <a:pt x="6050" y="393"/>
                  </a:lnTo>
                  <a:lnTo>
                    <a:pt x="6018" y="382"/>
                  </a:lnTo>
                  <a:close/>
                  <a:moveTo>
                    <a:pt x="6682" y="382"/>
                  </a:moveTo>
                  <a:lnTo>
                    <a:pt x="6714" y="373"/>
                  </a:lnTo>
                  <a:lnTo>
                    <a:pt x="6716" y="384"/>
                  </a:lnTo>
                  <a:lnTo>
                    <a:pt x="6682" y="393"/>
                  </a:lnTo>
                  <a:lnTo>
                    <a:pt x="6682" y="382"/>
                  </a:lnTo>
                  <a:close/>
                  <a:moveTo>
                    <a:pt x="7637" y="376"/>
                  </a:moveTo>
                  <a:lnTo>
                    <a:pt x="7669" y="361"/>
                  </a:lnTo>
                  <a:lnTo>
                    <a:pt x="7672" y="373"/>
                  </a:lnTo>
                  <a:lnTo>
                    <a:pt x="7643" y="387"/>
                  </a:lnTo>
                  <a:lnTo>
                    <a:pt x="7637" y="376"/>
                  </a:lnTo>
                  <a:close/>
                  <a:moveTo>
                    <a:pt x="6748" y="364"/>
                  </a:moveTo>
                  <a:lnTo>
                    <a:pt x="6783" y="358"/>
                  </a:lnTo>
                  <a:lnTo>
                    <a:pt x="6786" y="370"/>
                  </a:lnTo>
                  <a:lnTo>
                    <a:pt x="6751" y="376"/>
                  </a:lnTo>
                  <a:lnTo>
                    <a:pt x="6748" y="364"/>
                  </a:lnTo>
                  <a:close/>
                  <a:moveTo>
                    <a:pt x="7077" y="356"/>
                  </a:moveTo>
                  <a:lnTo>
                    <a:pt x="7083" y="344"/>
                  </a:lnTo>
                  <a:lnTo>
                    <a:pt x="7115" y="358"/>
                  </a:lnTo>
                  <a:lnTo>
                    <a:pt x="7109" y="370"/>
                  </a:lnTo>
                  <a:lnTo>
                    <a:pt x="7077" y="356"/>
                  </a:lnTo>
                  <a:close/>
                  <a:moveTo>
                    <a:pt x="5954" y="353"/>
                  </a:moveTo>
                  <a:lnTo>
                    <a:pt x="5960" y="344"/>
                  </a:lnTo>
                  <a:lnTo>
                    <a:pt x="5992" y="356"/>
                  </a:lnTo>
                  <a:lnTo>
                    <a:pt x="5986" y="367"/>
                  </a:lnTo>
                  <a:lnTo>
                    <a:pt x="5954" y="353"/>
                  </a:lnTo>
                  <a:close/>
                  <a:moveTo>
                    <a:pt x="8794" y="341"/>
                  </a:moveTo>
                  <a:lnTo>
                    <a:pt x="8803" y="332"/>
                  </a:lnTo>
                  <a:lnTo>
                    <a:pt x="8829" y="358"/>
                  </a:lnTo>
                  <a:lnTo>
                    <a:pt x="8820" y="367"/>
                  </a:lnTo>
                  <a:lnTo>
                    <a:pt x="8794" y="341"/>
                  </a:lnTo>
                  <a:close/>
                  <a:moveTo>
                    <a:pt x="6815" y="350"/>
                  </a:moveTo>
                  <a:lnTo>
                    <a:pt x="6849" y="341"/>
                  </a:lnTo>
                  <a:lnTo>
                    <a:pt x="6852" y="353"/>
                  </a:lnTo>
                  <a:lnTo>
                    <a:pt x="6817" y="361"/>
                  </a:lnTo>
                  <a:lnTo>
                    <a:pt x="6815" y="350"/>
                  </a:lnTo>
                  <a:close/>
                  <a:moveTo>
                    <a:pt x="7698" y="347"/>
                  </a:moveTo>
                  <a:lnTo>
                    <a:pt x="7729" y="332"/>
                  </a:lnTo>
                  <a:lnTo>
                    <a:pt x="7735" y="341"/>
                  </a:lnTo>
                  <a:lnTo>
                    <a:pt x="7703" y="358"/>
                  </a:lnTo>
                  <a:lnTo>
                    <a:pt x="7698" y="347"/>
                  </a:lnTo>
                  <a:close/>
                  <a:moveTo>
                    <a:pt x="6884" y="335"/>
                  </a:moveTo>
                  <a:lnTo>
                    <a:pt x="6916" y="327"/>
                  </a:lnTo>
                  <a:lnTo>
                    <a:pt x="6918" y="338"/>
                  </a:lnTo>
                  <a:lnTo>
                    <a:pt x="6887" y="347"/>
                  </a:lnTo>
                  <a:lnTo>
                    <a:pt x="6884" y="335"/>
                  </a:lnTo>
                  <a:close/>
                  <a:moveTo>
                    <a:pt x="5891" y="327"/>
                  </a:moveTo>
                  <a:lnTo>
                    <a:pt x="5897" y="315"/>
                  </a:lnTo>
                  <a:lnTo>
                    <a:pt x="5928" y="330"/>
                  </a:lnTo>
                  <a:lnTo>
                    <a:pt x="5923" y="341"/>
                  </a:lnTo>
                  <a:lnTo>
                    <a:pt x="5891" y="327"/>
                  </a:lnTo>
                  <a:close/>
                  <a:moveTo>
                    <a:pt x="7017" y="324"/>
                  </a:moveTo>
                  <a:lnTo>
                    <a:pt x="7022" y="312"/>
                  </a:lnTo>
                  <a:lnTo>
                    <a:pt x="7051" y="330"/>
                  </a:lnTo>
                  <a:lnTo>
                    <a:pt x="7045" y="338"/>
                  </a:lnTo>
                  <a:lnTo>
                    <a:pt x="7017" y="324"/>
                  </a:lnTo>
                  <a:close/>
                  <a:moveTo>
                    <a:pt x="6950" y="318"/>
                  </a:moveTo>
                  <a:lnTo>
                    <a:pt x="6985" y="312"/>
                  </a:lnTo>
                  <a:lnTo>
                    <a:pt x="6988" y="324"/>
                  </a:lnTo>
                  <a:lnTo>
                    <a:pt x="6953" y="330"/>
                  </a:lnTo>
                  <a:lnTo>
                    <a:pt x="6950" y="318"/>
                  </a:lnTo>
                  <a:close/>
                  <a:moveTo>
                    <a:pt x="7761" y="318"/>
                  </a:moveTo>
                  <a:lnTo>
                    <a:pt x="7793" y="301"/>
                  </a:lnTo>
                  <a:lnTo>
                    <a:pt x="7799" y="312"/>
                  </a:lnTo>
                  <a:lnTo>
                    <a:pt x="7767" y="327"/>
                  </a:lnTo>
                  <a:lnTo>
                    <a:pt x="7761" y="318"/>
                  </a:lnTo>
                  <a:close/>
                  <a:moveTo>
                    <a:pt x="8745" y="295"/>
                  </a:moveTo>
                  <a:lnTo>
                    <a:pt x="8754" y="286"/>
                  </a:lnTo>
                  <a:lnTo>
                    <a:pt x="8777" y="309"/>
                  </a:lnTo>
                  <a:lnTo>
                    <a:pt x="8771" y="318"/>
                  </a:lnTo>
                  <a:lnTo>
                    <a:pt x="8745" y="295"/>
                  </a:lnTo>
                  <a:close/>
                  <a:moveTo>
                    <a:pt x="5827" y="301"/>
                  </a:moveTo>
                  <a:lnTo>
                    <a:pt x="5833" y="289"/>
                  </a:lnTo>
                  <a:lnTo>
                    <a:pt x="5865" y="304"/>
                  </a:lnTo>
                  <a:lnTo>
                    <a:pt x="5859" y="312"/>
                  </a:lnTo>
                  <a:lnTo>
                    <a:pt x="5827" y="301"/>
                  </a:lnTo>
                  <a:close/>
                  <a:moveTo>
                    <a:pt x="7825" y="286"/>
                  </a:moveTo>
                  <a:lnTo>
                    <a:pt x="7854" y="272"/>
                  </a:lnTo>
                  <a:lnTo>
                    <a:pt x="7859" y="281"/>
                  </a:lnTo>
                  <a:lnTo>
                    <a:pt x="7828" y="298"/>
                  </a:lnTo>
                  <a:lnTo>
                    <a:pt x="7825" y="286"/>
                  </a:lnTo>
                  <a:close/>
                  <a:moveTo>
                    <a:pt x="5764" y="272"/>
                  </a:moveTo>
                  <a:lnTo>
                    <a:pt x="5770" y="263"/>
                  </a:lnTo>
                  <a:lnTo>
                    <a:pt x="5801" y="275"/>
                  </a:lnTo>
                  <a:lnTo>
                    <a:pt x="5796" y="286"/>
                  </a:lnTo>
                  <a:lnTo>
                    <a:pt x="5764" y="272"/>
                  </a:lnTo>
                  <a:close/>
                  <a:moveTo>
                    <a:pt x="0" y="266"/>
                  </a:moveTo>
                  <a:lnTo>
                    <a:pt x="21" y="266"/>
                  </a:lnTo>
                  <a:lnTo>
                    <a:pt x="23" y="278"/>
                  </a:lnTo>
                  <a:lnTo>
                    <a:pt x="0" y="278"/>
                  </a:lnTo>
                  <a:lnTo>
                    <a:pt x="0" y="266"/>
                  </a:lnTo>
                  <a:close/>
                  <a:moveTo>
                    <a:pt x="55" y="266"/>
                  </a:moveTo>
                  <a:lnTo>
                    <a:pt x="90" y="263"/>
                  </a:lnTo>
                  <a:lnTo>
                    <a:pt x="93" y="275"/>
                  </a:lnTo>
                  <a:lnTo>
                    <a:pt x="58" y="278"/>
                  </a:lnTo>
                  <a:lnTo>
                    <a:pt x="55" y="266"/>
                  </a:lnTo>
                  <a:close/>
                  <a:moveTo>
                    <a:pt x="125" y="263"/>
                  </a:moveTo>
                  <a:lnTo>
                    <a:pt x="159" y="260"/>
                  </a:lnTo>
                  <a:lnTo>
                    <a:pt x="162" y="272"/>
                  </a:lnTo>
                  <a:lnTo>
                    <a:pt x="127" y="275"/>
                  </a:lnTo>
                  <a:lnTo>
                    <a:pt x="125" y="263"/>
                  </a:lnTo>
                  <a:close/>
                  <a:moveTo>
                    <a:pt x="194" y="260"/>
                  </a:moveTo>
                  <a:lnTo>
                    <a:pt x="228" y="260"/>
                  </a:lnTo>
                  <a:lnTo>
                    <a:pt x="231" y="272"/>
                  </a:lnTo>
                  <a:lnTo>
                    <a:pt x="197" y="272"/>
                  </a:lnTo>
                  <a:lnTo>
                    <a:pt x="194" y="260"/>
                  </a:lnTo>
                  <a:close/>
                  <a:moveTo>
                    <a:pt x="8696" y="246"/>
                  </a:moveTo>
                  <a:lnTo>
                    <a:pt x="8702" y="237"/>
                  </a:lnTo>
                  <a:lnTo>
                    <a:pt x="8728" y="263"/>
                  </a:lnTo>
                  <a:lnTo>
                    <a:pt x="8719" y="272"/>
                  </a:lnTo>
                  <a:lnTo>
                    <a:pt x="8696" y="246"/>
                  </a:lnTo>
                  <a:close/>
                  <a:moveTo>
                    <a:pt x="263" y="257"/>
                  </a:moveTo>
                  <a:lnTo>
                    <a:pt x="298" y="257"/>
                  </a:lnTo>
                  <a:lnTo>
                    <a:pt x="301" y="269"/>
                  </a:lnTo>
                  <a:lnTo>
                    <a:pt x="266" y="269"/>
                  </a:lnTo>
                  <a:lnTo>
                    <a:pt x="263" y="257"/>
                  </a:lnTo>
                  <a:close/>
                  <a:moveTo>
                    <a:pt x="332" y="255"/>
                  </a:moveTo>
                  <a:lnTo>
                    <a:pt x="367" y="255"/>
                  </a:lnTo>
                  <a:lnTo>
                    <a:pt x="367" y="266"/>
                  </a:lnTo>
                  <a:lnTo>
                    <a:pt x="332" y="266"/>
                  </a:lnTo>
                  <a:lnTo>
                    <a:pt x="332" y="255"/>
                  </a:lnTo>
                  <a:close/>
                  <a:moveTo>
                    <a:pt x="7885" y="257"/>
                  </a:moveTo>
                  <a:lnTo>
                    <a:pt x="7917" y="240"/>
                  </a:lnTo>
                  <a:lnTo>
                    <a:pt x="7923" y="252"/>
                  </a:lnTo>
                  <a:lnTo>
                    <a:pt x="7891" y="266"/>
                  </a:lnTo>
                  <a:lnTo>
                    <a:pt x="7885" y="257"/>
                  </a:lnTo>
                  <a:close/>
                  <a:moveTo>
                    <a:pt x="402" y="252"/>
                  </a:moveTo>
                  <a:lnTo>
                    <a:pt x="436" y="252"/>
                  </a:lnTo>
                  <a:lnTo>
                    <a:pt x="436" y="263"/>
                  </a:lnTo>
                  <a:lnTo>
                    <a:pt x="402" y="263"/>
                  </a:lnTo>
                  <a:lnTo>
                    <a:pt x="402" y="252"/>
                  </a:lnTo>
                  <a:close/>
                  <a:moveTo>
                    <a:pt x="471" y="252"/>
                  </a:moveTo>
                  <a:lnTo>
                    <a:pt x="505" y="249"/>
                  </a:lnTo>
                  <a:lnTo>
                    <a:pt x="505" y="260"/>
                  </a:lnTo>
                  <a:lnTo>
                    <a:pt x="471" y="263"/>
                  </a:lnTo>
                  <a:lnTo>
                    <a:pt x="471" y="252"/>
                  </a:lnTo>
                  <a:close/>
                  <a:moveTo>
                    <a:pt x="540" y="249"/>
                  </a:moveTo>
                  <a:lnTo>
                    <a:pt x="575" y="246"/>
                  </a:lnTo>
                  <a:lnTo>
                    <a:pt x="575" y="257"/>
                  </a:lnTo>
                  <a:lnTo>
                    <a:pt x="540" y="260"/>
                  </a:lnTo>
                  <a:lnTo>
                    <a:pt x="540" y="249"/>
                  </a:lnTo>
                  <a:close/>
                  <a:moveTo>
                    <a:pt x="5700" y="246"/>
                  </a:moveTo>
                  <a:lnTo>
                    <a:pt x="5703" y="234"/>
                  </a:lnTo>
                  <a:lnTo>
                    <a:pt x="5735" y="249"/>
                  </a:lnTo>
                  <a:lnTo>
                    <a:pt x="5732" y="260"/>
                  </a:lnTo>
                  <a:lnTo>
                    <a:pt x="5700" y="246"/>
                  </a:lnTo>
                  <a:close/>
                  <a:moveTo>
                    <a:pt x="609" y="246"/>
                  </a:moveTo>
                  <a:lnTo>
                    <a:pt x="644" y="246"/>
                  </a:lnTo>
                  <a:lnTo>
                    <a:pt x="644" y="257"/>
                  </a:lnTo>
                  <a:lnTo>
                    <a:pt x="609" y="257"/>
                  </a:lnTo>
                  <a:lnTo>
                    <a:pt x="609" y="246"/>
                  </a:lnTo>
                  <a:close/>
                  <a:moveTo>
                    <a:pt x="679" y="243"/>
                  </a:moveTo>
                  <a:lnTo>
                    <a:pt x="713" y="243"/>
                  </a:lnTo>
                  <a:lnTo>
                    <a:pt x="713" y="255"/>
                  </a:lnTo>
                  <a:lnTo>
                    <a:pt x="679" y="255"/>
                  </a:lnTo>
                  <a:lnTo>
                    <a:pt x="679" y="243"/>
                  </a:lnTo>
                  <a:close/>
                  <a:moveTo>
                    <a:pt x="748" y="240"/>
                  </a:moveTo>
                  <a:lnTo>
                    <a:pt x="783" y="240"/>
                  </a:lnTo>
                  <a:lnTo>
                    <a:pt x="783" y="252"/>
                  </a:lnTo>
                  <a:lnTo>
                    <a:pt x="748" y="252"/>
                  </a:lnTo>
                  <a:lnTo>
                    <a:pt x="748" y="240"/>
                  </a:lnTo>
                  <a:close/>
                  <a:moveTo>
                    <a:pt x="817" y="240"/>
                  </a:moveTo>
                  <a:lnTo>
                    <a:pt x="852" y="237"/>
                  </a:lnTo>
                  <a:lnTo>
                    <a:pt x="852" y="249"/>
                  </a:lnTo>
                  <a:lnTo>
                    <a:pt x="817" y="252"/>
                  </a:lnTo>
                  <a:lnTo>
                    <a:pt x="817" y="240"/>
                  </a:lnTo>
                  <a:close/>
                  <a:moveTo>
                    <a:pt x="886" y="237"/>
                  </a:moveTo>
                  <a:lnTo>
                    <a:pt x="921" y="234"/>
                  </a:lnTo>
                  <a:lnTo>
                    <a:pt x="921" y="246"/>
                  </a:lnTo>
                  <a:lnTo>
                    <a:pt x="886" y="249"/>
                  </a:lnTo>
                  <a:lnTo>
                    <a:pt x="886" y="237"/>
                  </a:lnTo>
                  <a:close/>
                  <a:moveTo>
                    <a:pt x="956" y="234"/>
                  </a:moveTo>
                  <a:lnTo>
                    <a:pt x="990" y="231"/>
                  </a:lnTo>
                  <a:lnTo>
                    <a:pt x="990" y="243"/>
                  </a:lnTo>
                  <a:lnTo>
                    <a:pt x="956" y="246"/>
                  </a:lnTo>
                  <a:lnTo>
                    <a:pt x="956" y="234"/>
                  </a:lnTo>
                  <a:close/>
                  <a:moveTo>
                    <a:pt x="1025" y="231"/>
                  </a:moveTo>
                  <a:lnTo>
                    <a:pt x="1060" y="231"/>
                  </a:lnTo>
                  <a:lnTo>
                    <a:pt x="1060" y="243"/>
                  </a:lnTo>
                  <a:lnTo>
                    <a:pt x="1025" y="243"/>
                  </a:lnTo>
                  <a:lnTo>
                    <a:pt x="1025" y="231"/>
                  </a:lnTo>
                  <a:close/>
                  <a:moveTo>
                    <a:pt x="1094" y="229"/>
                  </a:moveTo>
                  <a:lnTo>
                    <a:pt x="1129" y="229"/>
                  </a:lnTo>
                  <a:lnTo>
                    <a:pt x="1129" y="240"/>
                  </a:lnTo>
                  <a:lnTo>
                    <a:pt x="1094" y="240"/>
                  </a:lnTo>
                  <a:lnTo>
                    <a:pt x="1094" y="229"/>
                  </a:lnTo>
                  <a:close/>
                  <a:moveTo>
                    <a:pt x="1164" y="226"/>
                  </a:moveTo>
                  <a:lnTo>
                    <a:pt x="1198" y="226"/>
                  </a:lnTo>
                  <a:lnTo>
                    <a:pt x="1198" y="237"/>
                  </a:lnTo>
                  <a:lnTo>
                    <a:pt x="1164" y="237"/>
                  </a:lnTo>
                  <a:lnTo>
                    <a:pt x="1164" y="226"/>
                  </a:lnTo>
                  <a:close/>
                  <a:moveTo>
                    <a:pt x="7949" y="226"/>
                  </a:moveTo>
                  <a:lnTo>
                    <a:pt x="7981" y="211"/>
                  </a:lnTo>
                  <a:lnTo>
                    <a:pt x="7983" y="223"/>
                  </a:lnTo>
                  <a:lnTo>
                    <a:pt x="7955" y="237"/>
                  </a:lnTo>
                  <a:lnTo>
                    <a:pt x="7949" y="226"/>
                  </a:lnTo>
                  <a:close/>
                  <a:moveTo>
                    <a:pt x="1233" y="226"/>
                  </a:moveTo>
                  <a:lnTo>
                    <a:pt x="1267" y="223"/>
                  </a:lnTo>
                  <a:lnTo>
                    <a:pt x="1267" y="234"/>
                  </a:lnTo>
                  <a:lnTo>
                    <a:pt x="1233" y="237"/>
                  </a:lnTo>
                  <a:lnTo>
                    <a:pt x="1233" y="226"/>
                  </a:lnTo>
                  <a:close/>
                  <a:moveTo>
                    <a:pt x="1302" y="223"/>
                  </a:moveTo>
                  <a:lnTo>
                    <a:pt x="1337" y="220"/>
                  </a:lnTo>
                  <a:lnTo>
                    <a:pt x="1337" y="231"/>
                  </a:lnTo>
                  <a:lnTo>
                    <a:pt x="1302" y="234"/>
                  </a:lnTo>
                  <a:lnTo>
                    <a:pt x="1302" y="223"/>
                  </a:lnTo>
                  <a:close/>
                  <a:moveTo>
                    <a:pt x="5637" y="217"/>
                  </a:moveTo>
                  <a:lnTo>
                    <a:pt x="5640" y="208"/>
                  </a:lnTo>
                  <a:lnTo>
                    <a:pt x="5672" y="220"/>
                  </a:lnTo>
                  <a:lnTo>
                    <a:pt x="5669" y="231"/>
                  </a:lnTo>
                  <a:lnTo>
                    <a:pt x="5637" y="217"/>
                  </a:lnTo>
                  <a:close/>
                  <a:moveTo>
                    <a:pt x="1371" y="220"/>
                  </a:moveTo>
                  <a:lnTo>
                    <a:pt x="1406" y="217"/>
                  </a:lnTo>
                  <a:lnTo>
                    <a:pt x="1406" y="229"/>
                  </a:lnTo>
                  <a:lnTo>
                    <a:pt x="1371" y="231"/>
                  </a:lnTo>
                  <a:lnTo>
                    <a:pt x="1371" y="220"/>
                  </a:lnTo>
                  <a:close/>
                  <a:moveTo>
                    <a:pt x="1441" y="217"/>
                  </a:moveTo>
                  <a:lnTo>
                    <a:pt x="1475" y="217"/>
                  </a:lnTo>
                  <a:lnTo>
                    <a:pt x="1475" y="229"/>
                  </a:lnTo>
                  <a:lnTo>
                    <a:pt x="1441" y="229"/>
                  </a:lnTo>
                  <a:lnTo>
                    <a:pt x="1441" y="217"/>
                  </a:lnTo>
                  <a:close/>
                  <a:moveTo>
                    <a:pt x="1510" y="214"/>
                  </a:moveTo>
                  <a:lnTo>
                    <a:pt x="1544" y="214"/>
                  </a:lnTo>
                  <a:lnTo>
                    <a:pt x="1544" y="226"/>
                  </a:lnTo>
                  <a:lnTo>
                    <a:pt x="1510" y="226"/>
                  </a:lnTo>
                  <a:lnTo>
                    <a:pt x="1510" y="214"/>
                  </a:lnTo>
                  <a:close/>
                  <a:moveTo>
                    <a:pt x="1579" y="211"/>
                  </a:moveTo>
                  <a:lnTo>
                    <a:pt x="1614" y="211"/>
                  </a:lnTo>
                  <a:lnTo>
                    <a:pt x="1614" y="223"/>
                  </a:lnTo>
                  <a:lnTo>
                    <a:pt x="1579" y="223"/>
                  </a:lnTo>
                  <a:lnTo>
                    <a:pt x="1579" y="211"/>
                  </a:lnTo>
                  <a:close/>
                  <a:moveTo>
                    <a:pt x="8644" y="200"/>
                  </a:moveTo>
                  <a:lnTo>
                    <a:pt x="8653" y="191"/>
                  </a:lnTo>
                  <a:lnTo>
                    <a:pt x="8679" y="214"/>
                  </a:lnTo>
                  <a:lnTo>
                    <a:pt x="8670" y="223"/>
                  </a:lnTo>
                  <a:lnTo>
                    <a:pt x="8644" y="200"/>
                  </a:lnTo>
                  <a:close/>
                  <a:moveTo>
                    <a:pt x="1648" y="211"/>
                  </a:moveTo>
                  <a:lnTo>
                    <a:pt x="1683" y="208"/>
                  </a:lnTo>
                  <a:lnTo>
                    <a:pt x="1683" y="220"/>
                  </a:lnTo>
                  <a:lnTo>
                    <a:pt x="1648" y="223"/>
                  </a:lnTo>
                  <a:lnTo>
                    <a:pt x="1648" y="211"/>
                  </a:lnTo>
                  <a:close/>
                  <a:moveTo>
                    <a:pt x="1718" y="208"/>
                  </a:moveTo>
                  <a:lnTo>
                    <a:pt x="1752" y="205"/>
                  </a:lnTo>
                  <a:lnTo>
                    <a:pt x="1752" y="217"/>
                  </a:lnTo>
                  <a:lnTo>
                    <a:pt x="1718" y="220"/>
                  </a:lnTo>
                  <a:lnTo>
                    <a:pt x="1718" y="208"/>
                  </a:lnTo>
                  <a:close/>
                  <a:moveTo>
                    <a:pt x="1787" y="205"/>
                  </a:moveTo>
                  <a:lnTo>
                    <a:pt x="1822" y="203"/>
                  </a:lnTo>
                  <a:lnTo>
                    <a:pt x="1822" y="214"/>
                  </a:lnTo>
                  <a:lnTo>
                    <a:pt x="1787" y="217"/>
                  </a:lnTo>
                  <a:lnTo>
                    <a:pt x="1787" y="205"/>
                  </a:lnTo>
                  <a:close/>
                  <a:moveTo>
                    <a:pt x="1856" y="203"/>
                  </a:moveTo>
                  <a:lnTo>
                    <a:pt x="1891" y="203"/>
                  </a:lnTo>
                  <a:lnTo>
                    <a:pt x="1891" y="214"/>
                  </a:lnTo>
                  <a:lnTo>
                    <a:pt x="1856" y="214"/>
                  </a:lnTo>
                  <a:lnTo>
                    <a:pt x="1856" y="203"/>
                  </a:lnTo>
                  <a:close/>
                  <a:moveTo>
                    <a:pt x="1925" y="200"/>
                  </a:moveTo>
                  <a:lnTo>
                    <a:pt x="1960" y="200"/>
                  </a:lnTo>
                  <a:lnTo>
                    <a:pt x="1960" y="211"/>
                  </a:lnTo>
                  <a:lnTo>
                    <a:pt x="1925" y="211"/>
                  </a:lnTo>
                  <a:lnTo>
                    <a:pt x="1925" y="200"/>
                  </a:lnTo>
                  <a:close/>
                  <a:moveTo>
                    <a:pt x="1995" y="197"/>
                  </a:moveTo>
                  <a:lnTo>
                    <a:pt x="2029" y="197"/>
                  </a:lnTo>
                  <a:lnTo>
                    <a:pt x="2029" y="208"/>
                  </a:lnTo>
                  <a:lnTo>
                    <a:pt x="1995" y="208"/>
                  </a:lnTo>
                  <a:lnTo>
                    <a:pt x="1995" y="197"/>
                  </a:lnTo>
                  <a:close/>
                  <a:moveTo>
                    <a:pt x="2064" y="197"/>
                  </a:moveTo>
                  <a:lnTo>
                    <a:pt x="2099" y="194"/>
                  </a:lnTo>
                  <a:lnTo>
                    <a:pt x="2099" y="205"/>
                  </a:lnTo>
                  <a:lnTo>
                    <a:pt x="2064" y="208"/>
                  </a:lnTo>
                  <a:lnTo>
                    <a:pt x="2064" y="197"/>
                  </a:lnTo>
                  <a:close/>
                  <a:moveTo>
                    <a:pt x="8009" y="197"/>
                  </a:moveTo>
                  <a:lnTo>
                    <a:pt x="8041" y="179"/>
                  </a:lnTo>
                  <a:lnTo>
                    <a:pt x="8047" y="191"/>
                  </a:lnTo>
                  <a:lnTo>
                    <a:pt x="8015" y="205"/>
                  </a:lnTo>
                  <a:lnTo>
                    <a:pt x="8009" y="197"/>
                  </a:lnTo>
                  <a:close/>
                  <a:moveTo>
                    <a:pt x="5573" y="191"/>
                  </a:moveTo>
                  <a:lnTo>
                    <a:pt x="5576" y="179"/>
                  </a:lnTo>
                  <a:lnTo>
                    <a:pt x="5608" y="194"/>
                  </a:lnTo>
                  <a:lnTo>
                    <a:pt x="5605" y="205"/>
                  </a:lnTo>
                  <a:lnTo>
                    <a:pt x="5573" y="191"/>
                  </a:lnTo>
                  <a:close/>
                  <a:moveTo>
                    <a:pt x="2133" y="194"/>
                  </a:moveTo>
                  <a:lnTo>
                    <a:pt x="2168" y="191"/>
                  </a:lnTo>
                  <a:lnTo>
                    <a:pt x="2168" y="203"/>
                  </a:lnTo>
                  <a:lnTo>
                    <a:pt x="2133" y="205"/>
                  </a:lnTo>
                  <a:lnTo>
                    <a:pt x="2133" y="194"/>
                  </a:lnTo>
                  <a:close/>
                  <a:moveTo>
                    <a:pt x="2203" y="191"/>
                  </a:moveTo>
                  <a:lnTo>
                    <a:pt x="2237" y="191"/>
                  </a:lnTo>
                  <a:lnTo>
                    <a:pt x="2237" y="203"/>
                  </a:lnTo>
                  <a:lnTo>
                    <a:pt x="2203" y="203"/>
                  </a:lnTo>
                  <a:lnTo>
                    <a:pt x="2203" y="191"/>
                  </a:lnTo>
                  <a:close/>
                  <a:moveTo>
                    <a:pt x="2272" y="188"/>
                  </a:moveTo>
                  <a:lnTo>
                    <a:pt x="2306" y="188"/>
                  </a:lnTo>
                  <a:lnTo>
                    <a:pt x="2306" y="200"/>
                  </a:lnTo>
                  <a:lnTo>
                    <a:pt x="2272" y="200"/>
                  </a:lnTo>
                  <a:lnTo>
                    <a:pt x="2272" y="188"/>
                  </a:lnTo>
                  <a:close/>
                  <a:moveTo>
                    <a:pt x="2341" y="185"/>
                  </a:moveTo>
                  <a:lnTo>
                    <a:pt x="2376" y="185"/>
                  </a:lnTo>
                  <a:lnTo>
                    <a:pt x="2376" y="197"/>
                  </a:lnTo>
                  <a:lnTo>
                    <a:pt x="2341" y="197"/>
                  </a:lnTo>
                  <a:lnTo>
                    <a:pt x="2341" y="185"/>
                  </a:lnTo>
                  <a:close/>
                  <a:moveTo>
                    <a:pt x="2410" y="182"/>
                  </a:moveTo>
                  <a:lnTo>
                    <a:pt x="2445" y="182"/>
                  </a:lnTo>
                  <a:lnTo>
                    <a:pt x="2445" y="194"/>
                  </a:lnTo>
                  <a:lnTo>
                    <a:pt x="2410" y="194"/>
                  </a:lnTo>
                  <a:lnTo>
                    <a:pt x="2410" y="182"/>
                  </a:lnTo>
                  <a:close/>
                  <a:moveTo>
                    <a:pt x="2480" y="182"/>
                  </a:moveTo>
                  <a:lnTo>
                    <a:pt x="2514" y="179"/>
                  </a:lnTo>
                  <a:lnTo>
                    <a:pt x="2514" y="191"/>
                  </a:lnTo>
                  <a:lnTo>
                    <a:pt x="2480" y="194"/>
                  </a:lnTo>
                  <a:lnTo>
                    <a:pt x="2480" y="182"/>
                  </a:lnTo>
                  <a:close/>
                  <a:moveTo>
                    <a:pt x="2549" y="179"/>
                  </a:moveTo>
                  <a:lnTo>
                    <a:pt x="2583" y="177"/>
                  </a:lnTo>
                  <a:lnTo>
                    <a:pt x="2583" y="188"/>
                  </a:lnTo>
                  <a:lnTo>
                    <a:pt x="2549" y="191"/>
                  </a:lnTo>
                  <a:lnTo>
                    <a:pt x="2549" y="179"/>
                  </a:lnTo>
                  <a:close/>
                  <a:moveTo>
                    <a:pt x="2618" y="177"/>
                  </a:moveTo>
                  <a:lnTo>
                    <a:pt x="2653" y="177"/>
                  </a:lnTo>
                  <a:lnTo>
                    <a:pt x="2653" y="188"/>
                  </a:lnTo>
                  <a:lnTo>
                    <a:pt x="2618" y="188"/>
                  </a:lnTo>
                  <a:lnTo>
                    <a:pt x="2618" y="177"/>
                  </a:lnTo>
                  <a:close/>
                  <a:moveTo>
                    <a:pt x="2687" y="174"/>
                  </a:moveTo>
                  <a:lnTo>
                    <a:pt x="2722" y="174"/>
                  </a:lnTo>
                  <a:lnTo>
                    <a:pt x="2722" y="185"/>
                  </a:lnTo>
                  <a:lnTo>
                    <a:pt x="2687" y="185"/>
                  </a:lnTo>
                  <a:lnTo>
                    <a:pt x="2687" y="174"/>
                  </a:lnTo>
                  <a:close/>
                  <a:moveTo>
                    <a:pt x="2757" y="171"/>
                  </a:moveTo>
                  <a:lnTo>
                    <a:pt x="2791" y="171"/>
                  </a:lnTo>
                  <a:lnTo>
                    <a:pt x="2791" y="182"/>
                  </a:lnTo>
                  <a:lnTo>
                    <a:pt x="2757" y="182"/>
                  </a:lnTo>
                  <a:lnTo>
                    <a:pt x="2757" y="171"/>
                  </a:lnTo>
                  <a:close/>
                  <a:moveTo>
                    <a:pt x="2826" y="168"/>
                  </a:moveTo>
                  <a:lnTo>
                    <a:pt x="2861" y="168"/>
                  </a:lnTo>
                  <a:lnTo>
                    <a:pt x="2861" y="179"/>
                  </a:lnTo>
                  <a:lnTo>
                    <a:pt x="2826" y="179"/>
                  </a:lnTo>
                  <a:lnTo>
                    <a:pt x="2826" y="168"/>
                  </a:lnTo>
                  <a:close/>
                  <a:moveTo>
                    <a:pt x="2895" y="168"/>
                  </a:moveTo>
                  <a:lnTo>
                    <a:pt x="2930" y="165"/>
                  </a:lnTo>
                  <a:lnTo>
                    <a:pt x="2930" y="177"/>
                  </a:lnTo>
                  <a:lnTo>
                    <a:pt x="2895" y="179"/>
                  </a:lnTo>
                  <a:lnTo>
                    <a:pt x="2895" y="168"/>
                  </a:lnTo>
                  <a:close/>
                  <a:moveTo>
                    <a:pt x="5510" y="165"/>
                  </a:moveTo>
                  <a:lnTo>
                    <a:pt x="5513" y="153"/>
                  </a:lnTo>
                  <a:lnTo>
                    <a:pt x="5545" y="168"/>
                  </a:lnTo>
                  <a:lnTo>
                    <a:pt x="5542" y="177"/>
                  </a:lnTo>
                  <a:lnTo>
                    <a:pt x="5510" y="165"/>
                  </a:lnTo>
                  <a:close/>
                  <a:moveTo>
                    <a:pt x="8073" y="165"/>
                  </a:moveTo>
                  <a:lnTo>
                    <a:pt x="8105" y="151"/>
                  </a:lnTo>
                  <a:lnTo>
                    <a:pt x="8110" y="162"/>
                  </a:lnTo>
                  <a:lnTo>
                    <a:pt x="8079" y="177"/>
                  </a:lnTo>
                  <a:lnTo>
                    <a:pt x="8073" y="165"/>
                  </a:lnTo>
                  <a:close/>
                  <a:moveTo>
                    <a:pt x="2964" y="165"/>
                  </a:moveTo>
                  <a:lnTo>
                    <a:pt x="2999" y="162"/>
                  </a:lnTo>
                  <a:lnTo>
                    <a:pt x="2999" y="174"/>
                  </a:lnTo>
                  <a:lnTo>
                    <a:pt x="2964" y="177"/>
                  </a:lnTo>
                  <a:lnTo>
                    <a:pt x="2964" y="165"/>
                  </a:lnTo>
                  <a:close/>
                  <a:moveTo>
                    <a:pt x="8595" y="151"/>
                  </a:moveTo>
                  <a:lnTo>
                    <a:pt x="8601" y="142"/>
                  </a:lnTo>
                  <a:lnTo>
                    <a:pt x="8627" y="168"/>
                  </a:lnTo>
                  <a:lnTo>
                    <a:pt x="8618" y="177"/>
                  </a:lnTo>
                  <a:lnTo>
                    <a:pt x="8595" y="151"/>
                  </a:lnTo>
                  <a:close/>
                  <a:moveTo>
                    <a:pt x="3034" y="162"/>
                  </a:moveTo>
                  <a:lnTo>
                    <a:pt x="3068" y="162"/>
                  </a:lnTo>
                  <a:lnTo>
                    <a:pt x="3068" y="174"/>
                  </a:lnTo>
                  <a:lnTo>
                    <a:pt x="3034" y="174"/>
                  </a:lnTo>
                  <a:lnTo>
                    <a:pt x="3034" y="162"/>
                  </a:lnTo>
                  <a:close/>
                  <a:moveTo>
                    <a:pt x="3103" y="159"/>
                  </a:moveTo>
                  <a:lnTo>
                    <a:pt x="3138" y="159"/>
                  </a:lnTo>
                  <a:lnTo>
                    <a:pt x="3138" y="171"/>
                  </a:lnTo>
                  <a:lnTo>
                    <a:pt x="3103" y="171"/>
                  </a:lnTo>
                  <a:lnTo>
                    <a:pt x="3103" y="159"/>
                  </a:lnTo>
                  <a:close/>
                  <a:moveTo>
                    <a:pt x="3172" y="156"/>
                  </a:moveTo>
                  <a:lnTo>
                    <a:pt x="3207" y="156"/>
                  </a:lnTo>
                  <a:lnTo>
                    <a:pt x="3207" y="168"/>
                  </a:lnTo>
                  <a:lnTo>
                    <a:pt x="3172" y="168"/>
                  </a:lnTo>
                  <a:lnTo>
                    <a:pt x="3172" y="156"/>
                  </a:lnTo>
                  <a:close/>
                  <a:moveTo>
                    <a:pt x="3242" y="156"/>
                  </a:moveTo>
                  <a:lnTo>
                    <a:pt x="3276" y="153"/>
                  </a:lnTo>
                  <a:lnTo>
                    <a:pt x="3276" y="165"/>
                  </a:lnTo>
                  <a:lnTo>
                    <a:pt x="3242" y="168"/>
                  </a:lnTo>
                  <a:lnTo>
                    <a:pt x="3242" y="156"/>
                  </a:lnTo>
                  <a:close/>
                  <a:moveTo>
                    <a:pt x="3311" y="153"/>
                  </a:moveTo>
                  <a:lnTo>
                    <a:pt x="3345" y="151"/>
                  </a:lnTo>
                  <a:lnTo>
                    <a:pt x="3345" y="162"/>
                  </a:lnTo>
                  <a:lnTo>
                    <a:pt x="3311" y="165"/>
                  </a:lnTo>
                  <a:lnTo>
                    <a:pt x="3311" y="153"/>
                  </a:lnTo>
                  <a:close/>
                  <a:moveTo>
                    <a:pt x="3380" y="151"/>
                  </a:moveTo>
                  <a:lnTo>
                    <a:pt x="3415" y="148"/>
                  </a:lnTo>
                  <a:lnTo>
                    <a:pt x="3415" y="159"/>
                  </a:lnTo>
                  <a:lnTo>
                    <a:pt x="3380" y="162"/>
                  </a:lnTo>
                  <a:lnTo>
                    <a:pt x="3380" y="151"/>
                  </a:lnTo>
                  <a:close/>
                  <a:moveTo>
                    <a:pt x="3449" y="148"/>
                  </a:moveTo>
                  <a:lnTo>
                    <a:pt x="3484" y="148"/>
                  </a:lnTo>
                  <a:lnTo>
                    <a:pt x="3484" y="159"/>
                  </a:lnTo>
                  <a:lnTo>
                    <a:pt x="3449" y="159"/>
                  </a:lnTo>
                  <a:lnTo>
                    <a:pt x="3449" y="148"/>
                  </a:lnTo>
                  <a:close/>
                  <a:moveTo>
                    <a:pt x="3519" y="145"/>
                  </a:moveTo>
                  <a:lnTo>
                    <a:pt x="3553" y="145"/>
                  </a:lnTo>
                  <a:lnTo>
                    <a:pt x="3553" y="156"/>
                  </a:lnTo>
                  <a:lnTo>
                    <a:pt x="3519" y="156"/>
                  </a:lnTo>
                  <a:lnTo>
                    <a:pt x="3519" y="145"/>
                  </a:lnTo>
                  <a:close/>
                  <a:moveTo>
                    <a:pt x="3588" y="142"/>
                  </a:moveTo>
                  <a:lnTo>
                    <a:pt x="3622" y="142"/>
                  </a:lnTo>
                  <a:lnTo>
                    <a:pt x="3622" y="153"/>
                  </a:lnTo>
                  <a:lnTo>
                    <a:pt x="3588" y="153"/>
                  </a:lnTo>
                  <a:lnTo>
                    <a:pt x="3588" y="142"/>
                  </a:lnTo>
                  <a:close/>
                  <a:moveTo>
                    <a:pt x="3657" y="142"/>
                  </a:moveTo>
                  <a:lnTo>
                    <a:pt x="3692" y="139"/>
                  </a:lnTo>
                  <a:lnTo>
                    <a:pt x="3692" y="151"/>
                  </a:lnTo>
                  <a:lnTo>
                    <a:pt x="3657" y="153"/>
                  </a:lnTo>
                  <a:lnTo>
                    <a:pt x="3657" y="142"/>
                  </a:lnTo>
                  <a:close/>
                  <a:moveTo>
                    <a:pt x="5446" y="136"/>
                  </a:moveTo>
                  <a:lnTo>
                    <a:pt x="5449" y="127"/>
                  </a:lnTo>
                  <a:lnTo>
                    <a:pt x="5481" y="139"/>
                  </a:lnTo>
                  <a:lnTo>
                    <a:pt x="5478" y="151"/>
                  </a:lnTo>
                  <a:lnTo>
                    <a:pt x="5446" y="136"/>
                  </a:lnTo>
                  <a:close/>
                  <a:moveTo>
                    <a:pt x="3726" y="139"/>
                  </a:moveTo>
                  <a:lnTo>
                    <a:pt x="3761" y="136"/>
                  </a:lnTo>
                  <a:lnTo>
                    <a:pt x="3761" y="148"/>
                  </a:lnTo>
                  <a:lnTo>
                    <a:pt x="3726" y="151"/>
                  </a:lnTo>
                  <a:lnTo>
                    <a:pt x="3726" y="139"/>
                  </a:lnTo>
                  <a:close/>
                  <a:moveTo>
                    <a:pt x="3796" y="136"/>
                  </a:moveTo>
                  <a:lnTo>
                    <a:pt x="3830" y="133"/>
                  </a:lnTo>
                  <a:lnTo>
                    <a:pt x="3830" y="145"/>
                  </a:lnTo>
                  <a:lnTo>
                    <a:pt x="3796" y="148"/>
                  </a:lnTo>
                  <a:lnTo>
                    <a:pt x="3796" y="136"/>
                  </a:lnTo>
                  <a:close/>
                  <a:moveTo>
                    <a:pt x="8136" y="136"/>
                  </a:moveTo>
                  <a:lnTo>
                    <a:pt x="8168" y="122"/>
                  </a:lnTo>
                  <a:lnTo>
                    <a:pt x="8171" y="130"/>
                  </a:lnTo>
                  <a:lnTo>
                    <a:pt x="8139" y="145"/>
                  </a:lnTo>
                  <a:lnTo>
                    <a:pt x="8136" y="136"/>
                  </a:lnTo>
                  <a:close/>
                  <a:moveTo>
                    <a:pt x="3865" y="133"/>
                  </a:moveTo>
                  <a:lnTo>
                    <a:pt x="3900" y="133"/>
                  </a:lnTo>
                  <a:lnTo>
                    <a:pt x="3900" y="145"/>
                  </a:lnTo>
                  <a:lnTo>
                    <a:pt x="3865" y="145"/>
                  </a:lnTo>
                  <a:lnTo>
                    <a:pt x="3865" y="133"/>
                  </a:lnTo>
                  <a:close/>
                  <a:moveTo>
                    <a:pt x="3934" y="130"/>
                  </a:moveTo>
                  <a:lnTo>
                    <a:pt x="3969" y="130"/>
                  </a:lnTo>
                  <a:lnTo>
                    <a:pt x="3969" y="142"/>
                  </a:lnTo>
                  <a:lnTo>
                    <a:pt x="3934" y="142"/>
                  </a:lnTo>
                  <a:lnTo>
                    <a:pt x="3934" y="130"/>
                  </a:lnTo>
                  <a:close/>
                  <a:moveTo>
                    <a:pt x="4003" y="127"/>
                  </a:moveTo>
                  <a:lnTo>
                    <a:pt x="4038" y="127"/>
                  </a:lnTo>
                  <a:lnTo>
                    <a:pt x="4038" y="139"/>
                  </a:lnTo>
                  <a:lnTo>
                    <a:pt x="4003" y="139"/>
                  </a:lnTo>
                  <a:lnTo>
                    <a:pt x="4003" y="127"/>
                  </a:lnTo>
                  <a:close/>
                  <a:moveTo>
                    <a:pt x="4073" y="127"/>
                  </a:moveTo>
                  <a:lnTo>
                    <a:pt x="4107" y="125"/>
                  </a:lnTo>
                  <a:lnTo>
                    <a:pt x="4107" y="136"/>
                  </a:lnTo>
                  <a:lnTo>
                    <a:pt x="4073" y="139"/>
                  </a:lnTo>
                  <a:lnTo>
                    <a:pt x="4073" y="127"/>
                  </a:lnTo>
                  <a:close/>
                  <a:moveTo>
                    <a:pt x="4142" y="125"/>
                  </a:moveTo>
                  <a:lnTo>
                    <a:pt x="4177" y="122"/>
                  </a:lnTo>
                  <a:lnTo>
                    <a:pt x="4177" y="133"/>
                  </a:lnTo>
                  <a:lnTo>
                    <a:pt x="4142" y="136"/>
                  </a:lnTo>
                  <a:lnTo>
                    <a:pt x="4142" y="125"/>
                  </a:lnTo>
                  <a:close/>
                  <a:moveTo>
                    <a:pt x="4211" y="122"/>
                  </a:moveTo>
                  <a:lnTo>
                    <a:pt x="4246" y="119"/>
                  </a:lnTo>
                  <a:lnTo>
                    <a:pt x="4246" y="130"/>
                  </a:lnTo>
                  <a:lnTo>
                    <a:pt x="4211" y="133"/>
                  </a:lnTo>
                  <a:lnTo>
                    <a:pt x="4211" y="122"/>
                  </a:lnTo>
                  <a:close/>
                  <a:moveTo>
                    <a:pt x="4281" y="119"/>
                  </a:moveTo>
                  <a:lnTo>
                    <a:pt x="4315" y="119"/>
                  </a:lnTo>
                  <a:lnTo>
                    <a:pt x="4315" y="130"/>
                  </a:lnTo>
                  <a:lnTo>
                    <a:pt x="4281" y="130"/>
                  </a:lnTo>
                  <a:lnTo>
                    <a:pt x="4281" y="119"/>
                  </a:lnTo>
                  <a:close/>
                  <a:moveTo>
                    <a:pt x="4350" y="116"/>
                  </a:moveTo>
                  <a:lnTo>
                    <a:pt x="4384" y="116"/>
                  </a:lnTo>
                  <a:lnTo>
                    <a:pt x="4384" y="127"/>
                  </a:lnTo>
                  <a:lnTo>
                    <a:pt x="4350" y="127"/>
                  </a:lnTo>
                  <a:lnTo>
                    <a:pt x="4350" y="116"/>
                  </a:lnTo>
                  <a:close/>
                  <a:moveTo>
                    <a:pt x="8543" y="104"/>
                  </a:moveTo>
                  <a:lnTo>
                    <a:pt x="8552" y="96"/>
                  </a:lnTo>
                  <a:lnTo>
                    <a:pt x="8578" y="119"/>
                  </a:lnTo>
                  <a:lnTo>
                    <a:pt x="8569" y="127"/>
                  </a:lnTo>
                  <a:lnTo>
                    <a:pt x="8543" y="104"/>
                  </a:lnTo>
                  <a:close/>
                  <a:moveTo>
                    <a:pt x="4419" y="113"/>
                  </a:moveTo>
                  <a:lnTo>
                    <a:pt x="4454" y="113"/>
                  </a:lnTo>
                  <a:lnTo>
                    <a:pt x="4454" y="125"/>
                  </a:lnTo>
                  <a:lnTo>
                    <a:pt x="4419" y="125"/>
                  </a:lnTo>
                  <a:lnTo>
                    <a:pt x="4419" y="113"/>
                  </a:lnTo>
                  <a:close/>
                  <a:moveTo>
                    <a:pt x="5380" y="110"/>
                  </a:moveTo>
                  <a:lnTo>
                    <a:pt x="5386" y="99"/>
                  </a:lnTo>
                  <a:lnTo>
                    <a:pt x="5418" y="113"/>
                  </a:lnTo>
                  <a:lnTo>
                    <a:pt x="5412" y="125"/>
                  </a:lnTo>
                  <a:lnTo>
                    <a:pt x="5380" y="110"/>
                  </a:lnTo>
                  <a:close/>
                  <a:moveTo>
                    <a:pt x="4485" y="113"/>
                  </a:moveTo>
                  <a:lnTo>
                    <a:pt x="4520" y="110"/>
                  </a:lnTo>
                  <a:lnTo>
                    <a:pt x="4523" y="122"/>
                  </a:lnTo>
                  <a:lnTo>
                    <a:pt x="4488" y="125"/>
                  </a:lnTo>
                  <a:lnTo>
                    <a:pt x="4485" y="113"/>
                  </a:lnTo>
                  <a:close/>
                  <a:moveTo>
                    <a:pt x="4555" y="110"/>
                  </a:moveTo>
                  <a:lnTo>
                    <a:pt x="4589" y="107"/>
                  </a:lnTo>
                  <a:lnTo>
                    <a:pt x="4592" y="119"/>
                  </a:lnTo>
                  <a:lnTo>
                    <a:pt x="4558" y="122"/>
                  </a:lnTo>
                  <a:lnTo>
                    <a:pt x="4555" y="110"/>
                  </a:lnTo>
                  <a:close/>
                  <a:moveTo>
                    <a:pt x="4624" y="107"/>
                  </a:moveTo>
                  <a:lnTo>
                    <a:pt x="4659" y="107"/>
                  </a:lnTo>
                  <a:lnTo>
                    <a:pt x="4661" y="119"/>
                  </a:lnTo>
                  <a:lnTo>
                    <a:pt x="4627" y="119"/>
                  </a:lnTo>
                  <a:lnTo>
                    <a:pt x="4624" y="107"/>
                  </a:lnTo>
                  <a:close/>
                  <a:moveTo>
                    <a:pt x="4693" y="104"/>
                  </a:moveTo>
                  <a:lnTo>
                    <a:pt x="4728" y="104"/>
                  </a:lnTo>
                  <a:lnTo>
                    <a:pt x="4731" y="116"/>
                  </a:lnTo>
                  <a:lnTo>
                    <a:pt x="4696" y="116"/>
                  </a:lnTo>
                  <a:lnTo>
                    <a:pt x="4693" y="104"/>
                  </a:lnTo>
                  <a:close/>
                  <a:moveTo>
                    <a:pt x="8197" y="104"/>
                  </a:moveTo>
                  <a:lnTo>
                    <a:pt x="8229" y="90"/>
                  </a:lnTo>
                  <a:lnTo>
                    <a:pt x="8234" y="102"/>
                  </a:lnTo>
                  <a:lnTo>
                    <a:pt x="8203" y="116"/>
                  </a:lnTo>
                  <a:lnTo>
                    <a:pt x="8197" y="104"/>
                  </a:lnTo>
                  <a:close/>
                  <a:moveTo>
                    <a:pt x="4762" y="102"/>
                  </a:moveTo>
                  <a:lnTo>
                    <a:pt x="4797" y="102"/>
                  </a:lnTo>
                  <a:lnTo>
                    <a:pt x="4800" y="113"/>
                  </a:lnTo>
                  <a:lnTo>
                    <a:pt x="4765" y="113"/>
                  </a:lnTo>
                  <a:lnTo>
                    <a:pt x="4762" y="102"/>
                  </a:lnTo>
                  <a:close/>
                  <a:moveTo>
                    <a:pt x="4832" y="99"/>
                  </a:moveTo>
                  <a:lnTo>
                    <a:pt x="4866" y="99"/>
                  </a:lnTo>
                  <a:lnTo>
                    <a:pt x="4869" y="110"/>
                  </a:lnTo>
                  <a:lnTo>
                    <a:pt x="4835" y="110"/>
                  </a:lnTo>
                  <a:lnTo>
                    <a:pt x="4832" y="99"/>
                  </a:lnTo>
                  <a:close/>
                  <a:moveTo>
                    <a:pt x="4901" y="99"/>
                  </a:moveTo>
                  <a:lnTo>
                    <a:pt x="4936" y="96"/>
                  </a:lnTo>
                  <a:lnTo>
                    <a:pt x="4939" y="107"/>
                  </a:lnTo>
                  <a:lnTo>
                    <a:pt x="4904" y="110"/>
                  </a:lnTo>
                  <a:lnTo>
                    <a:pt x="4901" y="99"/>
                  </a:lnTo>
                  <a:close/>
                  <a:moveTo>
                    <a:pt x="4970" y="96"/>
                  </a:moveTo>
                  <a:lnTo>
                    <a:pt x="5005" y="93"/>
                  </a:lnTo>
                  <a:lnTo>
                    <a:pt x="5008" y="104"/>
                  </a:lnTo>
                  <a:lnTo>
                    <a:pt x="4973" y="107"/>
                  </a:lnTo>
                  <a:lnTo>
                    <a:pt x="4970" y="96"/>
                  </a:lnTo>
                  <a:close/>
                  <a:moveTo>
                    <a:pt x="5040" y="93"/>
                  </a:moveTo>
                  <a:lnTo>
                    <a:pt x="5074" y="93"/>
                  </a:lnTo>
                  <a:lnTo>
                    <a:pt x="5077" y="104"/>
                  </a:lnTo>
                  <a:lnTo>
                    <a:pt x="5042" y="104"/>
                  </a:lnTo>
                  <a:lnTo>
                    <a:pt x="5040" y="93"/>
                  </a:lnTo>
                  <a:close/>
                  <a:moveTo>
                    <a:pt x="5109" y="90"/>
                  </a:moveTo>
                  <a:lnTo>
                    <a:pt x="5143" y="90"/>
                  </a:lnTo>
                  <a:lnTo>
                    <a:pt x="5143" y="102"/>
                  </a:lnTo>
                  <a:lnTo>
                    <a:pt x="5112" y="102"/>
                  </a:lnTo>
                  <a:lnTo>
                    <a:pt x="5109" y="90"/>
                  </a:lnTo>
                  <a:close/>
                  <a:moveTo>
                    <a:pt x="5178" y="87"/>
                  </a:moveTo>
                  <a:lnTo>
                    <a:pt x="5213" y="87"/>
                  </a:lnTo>
                  <a:lnTo>
                    <a:pt x="5213" y="99"/>
                  </a:lnTo>
                  <a:lnTo>
                    <a:pt x="5178" y="99"/>
                  </a:lnTo>
                  <a:lnTo>
                    <a:pt x="5178" y="87"/>
                  </a:lnTo>
                  <a:close/>
                  <a:moveTo>
                    <a:pt x="5247" y="84"/>
                  </a:moveTo>
                  <a:lnTo>
                    <a:pt x="5282" y="84"/>
                  </a:lnTo>
                  <a:lnTo>
                    <a:pt x="5282" y="96"/>
                  </a:lnTo>
                  <a:lnTo>
                    <a:pt x="5247" y="96"/>
                  </a:lnTo>
                  <a:lnTo>
                    <a:pt x="5247" y="84"/>
                  </a:lnTo>
                  <a:close/>
                  <a:moveTo>
                    <a:pt x="5343" y="93"/>
                  </a:moveTo>
                  <a:lnTo>
                    <a:pt x="5317" y="96"/>
                  </a:lnTo>
                  <a:lnTo>
                    <a:pt x="5317" y="84"/>
                  </a:lnTo>
                  <a:lnTo>
                    <a:pt x="5345" y="81"/>
                  </a:lnTo>
                  <a:lnTo>
                    <a:pt x="5354" y="87"/>
                  </a:lnTo>
                  <a:lnTo>
                    <a:pt x="5348" y="96"/>
                  </a:lnTo>
                  <a:lnTo>
                    <a:pt x="5343" y="93"/>
                  </a:lnTo>
                  <a:close/>
                  <a:moveTo>
                    <a:pt x="8260" y="76"/>
                  </a:moveTo>
                  <a:lnTo>
                    <a:pt x="8292" y="61"/>
                  </a:lnTo>
                  <a:lnTo>
                    <a:pt x="8295" y="70"/>
                  </a:lnTo>
                  <a:lnTo>
                    <a:pt x="8266" y="87"/>
                  </a:lnTo>
                  <a:lnTo>
                    <a:pt x="8260" y="76"/>
                  </a:lnTo>
                  <a:close/>
                  <a:moveTo>
                    <a:pt x="8494" y="55"/>
                  </a:moveTo>
                  <a:lnTo>
                    <a:pt x="8503" y="47"/>
                  </a:lnTo>
                  <a:lnTo>
                    <a:pt x="8526" y="73"/>
                  </a:lnTo>
                  <a:lnTo>
                    <a:pt x="8520" y="81"/>
                  </a:lnTo>
                  <a:lnTo>
                    <a:pt x="8494" y="55"/>
                  </a:lnTo>
                  <a:close/>
                  <a:moveTo>
                    <a:pt x="8324" y="44"/>
                  </a:moveTo>
                  <a:lnTo>
                    <a:pt x="8353" y="29"/>
                  </a:lnTo>
                  <a:lnTo>
                    <a:pt x="8359" y="41"/>
                  </a:lnTo>
                  <a:lnTo>
                    <a:pt x="8327" y="55"/>
                  </a:lnTo>
                  <a:lnTo>
                    <a:pt x="8324" y="44"/>
                  </a:lnTo>
                  <a:close/>
                  <a:moveTo>
                    <a:pt x="8442" y="9"/>
                  </a:moveTo>
                  <a:lnTo>
                    <a:pt x="8451" y="0"/>
                  </a:lnTo>
                  <a:lnTo>
                    <a:pt x="8477" y="24"/>
                  </a:lnTo>
                  <a:lnTo>
                    <a:pt x="8468" y="32"/>
                  </a:lnTo>
                  <a:lnTo>
                    <a:pt x="8442" y="9"/>
                  </a:lnTo>
                  <a:close/>
                  <a:moveTo>
                    <a:pt x="8385" y="15"/>
                  </a:moveTo>
                  <a:lnTo>
                    <a:pt x="8416" y="0"/>
                  </a:lnTo>
                  <a:lnTo>
                    <a:pt x="8422" y="9"/>
                  </a:lnTo>
                  <a:lnTo>
                    <a:pt x="8390" y="26"/>
                  </a:lnTo>
                  <a:lnTo>
                    <a:pt x="8385" y="15"/>
                  </a:lnTo>
                  <a:close/>
                </a:path>
              </a:pathLst>
            </a:custGeom>
            <a:solidFill>
              <a:srgbClr val="3DB54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054" name="Freeform 6"/>
          <p:cNvSpPr>
            <a:spLocks/>
          </p:cNvSpPr>
          <p:nvPr userDrawn="1"/>
        </p:nvSpPr>
        <p:spPr bwMode="auto">
          <a:xfrm>
            <a:off x="0" y="869027"/>
            <a:ext cx="9141067" cy="2944502"/>
          </a:xfrm>
          <a:custGeom>
            <a:avLst/>
            <a:gdLst/>
            <a:ahLst/>
            <a:cxnLst>
              <a:cxn ang="0">
                <a:pos x="7997" y="372"/>
              </a:cxn>
              <a:cxn ang="0">
                <a:pos x="6854" y="580"/>
              </a:cxn>
              <a:cxn ang="0">
                <a:pos x="4719" y="234"/>
              </a:cxn>
              <a:cxn ang="0">
                <a:pos x="0" y="638"/>
              </a:cxn>
              <a:cxn ang="0">
                <a:pos x="0" y="3063"/>
              </a:cxn>
              <a:cxn ang="0">
                <a:pos x="8572" y="2338"/>
              </a:cxn>
              <a:cxn ang="0">
                <a:pos x="9351" y="2679"/>
              </a:cxn>
              <a:cxn ang="0">
                <a:pos x="9351" y="363"/>
              </a:cxn>
              <a:cxn ang="0">
                <a:pos x="8500" y="0"/>
              </a:cxn>
              <a:cxn ang="0">
                <a:pos x="7997" y="372"/>
              </a:cxn>
            </a:cxnLst>
            <a:rect l="0" t="0" r="r" b="b"/>
            <a:pathLst>
              <a:path w="9351" h="3063">
                <a:moveTo>
                  <a:pt x="7997" y="372"/>
                </a:moveTo>
                <a:lnTo>
                  <a:pt x="6854" y="580"/>
                </a:lnTo>
                <a:lnTo>
                  <a:pt x="4719" y="234"/>
                </a:lnTo>
                <a:lnTo>
                  <a:pt x="0" y="638"/>
                </a:lnTo>
                <a:lnTo>
                  <a:pt x="0" y="3063"/>
                </a:lnTo>
                <a:lnTo>
                  <a:pt x="8572" y="2338"/>
                </a:lnTo>
                <a:lnTo>
                  <a:pt x="9351" y="2679"/>
                </a:lnTo>
                <a:lnTo>
                  <a:pt x="9351" y="363"/>
                </a:lnTo>
                <a:lnTo>
                  <a:pt x="8500" y="0"/>
                </a:lnTo>
                <a:lnTo>
                  <a:pt x="7997" y="372"/>
                </a:lnTo>
                <a:close/>
              </a:path>
            </a:pathLst>
          </a:custGeom>
          <a:solidFill>
            <a:srgbClr val="E0F3F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10" name="Group 109"/>
          <p:cNvGrpSpPr/>
          <p:nvPr userDrawn="1"/>
        </p:nvGrpSpPr>
        <p:grpSpPr>
          <a:xfrm>
            <a:off x="0" y="0"/>
            <a:ext cx="9141068" cy="2584009"/>
            <a:chOff x="0" y="0"/>
            <a:chExt cx="9141068" cy="2584009"/>
          </a:xfrm>
        </p:grpSpPr>
        <p:sp>
          <p:nvSpPr>
            <p:cNvPr id="2053" name="Freeform 5"/>
            <p:cNvSpPr>
              <a:spLocks/>
            </p:cNvSpPr>
            <p:nvPr/>
          </p:nvSpPr>
          <p:spPr bwMode="auto">
            <a:xfrm>
              <a:off x="0" y="2884"/>
              <a:ext cx="9141067" cy="25811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2685"/>
                </a:cxn>
                <a:cxn ang="0">
                  <a:pos x="12" y="2682"/>
                </a:cxn>
                <a:cxn ang="0">
                  <a:pos x="4725" y="1978"/>
                </a:cxn>
                <a:cxn ang="0">
                  <a:pos x="6857" y="2578"/>
                </a:cxn>
                <a:cxn ang="0">
                  <a:pos x="8000" y="2217"/>
                </a:cxn>
                <a:cxn ang="0">
                  <a:pos x="8502" y="1568"/>
                </a:cxn>
                <a:cxn ang="0">
                  <a:pos x="9351" y="2203"/>
                </a:cxn>
                <a:cxn ang="0">
                  <a:pos x="9351" y="0"/>
                </a:cxn>
                <a:cxn ang="0">
                  <a:pos x="0" y="0"/>
                </a:cxn>
              </a:cxnLst>
              <a:rect l="0" t="0" r="r" b="b"/>
              <a:pathLst>
                <a:path w="9351" h="2685">
                  <a:moveTo>
                    <a:pt x="0" y="0"/>
                  </a:moveTo>
                  <a:lnTo>
                    <a:pt x="3" y="2685"/>
                  </a:lnTo>
                  <a:lnTo>
                    <a:pt x="12" y="2682"/>
                  </a:lnTo>
                  <a:lnTo>
                    <a:pt x="4725" y="1978"/>
                  </a:lnTo>
                  <a:lnTo>
                    <a:pt x="6857" y="2578"/>
                  </a:lnTo>
                  <a:lnTo>
                    <a:pt x="8000" y="2217"/>
                  </a:lnTo>
                  <a:lnTo>
                    <a:pt x="8502" y="1568"/>
                  </a:lnTo>
                  <a:lnTo>
                    <a:pt x="9351" y="2203"/>
                  </a:lnTo>
                  <a:lnTo>
                    <a:pt x="935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DB54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5" name="Freeform 7"/>
            <p:cNvSpPr>
              <a:spLocks/>
            </p:cNvSpPr>
            <p:nvPr/>
          </p:nvSpPr>
          <p:spPr bwMode="auto">
            <a:xfrm>
              <a:off x="2931672" y="0"/>
              <a:ext cx="6209396" cy="935358"/>
            </a:xfrm>
            <a:custGeom>
              <a:avLst/>
              <a:gdLst/>
              <a:ahLst/>
              <a:cxnLst>
                <a:cxn ang="0">
                  <a:pos x="3625" y="188"/>
                </a:cxn>
                <a:cxn ang="0">
                  <a:pos x="3238" y="705"/>
                </a:cxn>
                <a:cxn ang="0">
                  <a:pos x="2565" y="349"/>
                </a:cxn>
                <a:cxn ang="0">
                  <a:pos x="0" y="0"/>
                </a:cxn>
                <a:cxn ang="0">
                  <a:pos x="355" y="3"/>
                </a:cxn>
                <a:cxn ang="0">
                  <a:pos x="2580" y="306"/>
                </a:cxn>
                <a:cxn ang="0">
                  <a:pos x="3223" y="644"/>
                </a:cxn>
                <a:cxn ang="0">
                  <a:pos x="3636" y="95"/>
                </a:cxn>
                <a:cxn ang="0">
                  <a:pos x="3962" y="904"/>
                </a:cxn>
                <a:cxn ang="0">
                  <a:pos x="4825" y="349"/>
                </a:cxn>
                <a:cxn ang="0">
                  <a:pos x="5844" y="632"/>
                </a:cxn>
                <a:cxn ang="0">
                  <a:pos x="6352" y="260"/>
                </a:cxn>
                <a:cxn ang="0">
                  <a:pos x="6352" y="318"/>
                </a:cxn>
                <a:cxn ang="0">
                  <a:pos x="5853" y="681"/>
                </a:cxn>
                <a:cxn ang="0">
                  <a:pos x="4834" y="399"/>
                </a:cxn>
                <a:cxn ang="0">
                  <a:pos x="3942" y="973"/>
                </a:cxn>
                <a:cxn ang="0">
                  <a:pos x="3625" y="188"/>
                </a:cxn>
                <a:cxn ang="0">
                  <a:pos x="3625" y="188"/>
                </a:cxn>
              </a:cxnLst>
              <a:rect l="0" t="0" r="r" b="b"/>
              <a:pathLst>
                <a:path w="6352" h="973">
                  <a:moveTo>
                    <a:pt x="3625" y="188"/>
                  </a:moveTo>
                  <a:lnTo>
                    <a:pt x="3238" y="705"/>
                  </a:lnTo>
                  <a:lnTo>
                    <a:pt x="2565" y="349"/>
                  </a:lnTo>
                  <a:lnTo>
                    <a:pt x="0" y="0"/>
                  </a:lnTo>
                  <a:lnTo>
                    <a:pt x="355" y="3"/>
                  </a:lnTo>
                  <a:lnTo>
                    <a:pt x="2580" y="306"/>
                  </a:lnTo>
                  <a:lnTo>
                    <a:pt x="3223" y="644"/>
                  </a:lnTo>
                  <a:lnTo>
                    <a:pt x="3636" y="95"/>
                  </a:lnTo>
                  <a:lnTo>
                    <a:pt x="3962" y="904"/>
                  </a:lnTo>
                  <a:lnTo>
                    <a:pt x="4825" y="349"/>
                  </a:lnTo>
                  <a:lnTo>
                    <a:pt x="5844" y="632"/>
                  </a:lnTo>
                  <a:lnTo>
                    <a:pt x="6352" y="260"/>
                  </a:lnTo>
                  <a:lnTo>
                    <a:pt x="6352" y="318"/>
                  </a:lnTo>
                  <a:lnTo>
                    <a:pt x="5853" y="681"/>
                  </a:lnTo>
                  <a:lnTo>
                    <a:pt x="4834" y="399"/>
                  </a:lnTo>
                  <a:lnTo>
                    <a:pt x="3942" y="973"/>
                  </a:lnTo>
                  <a:lnTo>
                    <a:pt x="3625" y="188"/>
                  </a:lnTo>
                  <a:close/>
                </a:path>
              </a:pathLst>
            </a:custGeom>
            <a:solidFill>
              <a:srgbClr val="8AC76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6" name="Freeform 8"/>
            <p:cNvSpPr>
              <a:spLocks noEditPoints="1"/>
            </p:cNvSpPr>
            <p:nvPr/>
          </p:nvSpPr>
          <p:spPr bwMode="auto">
            <a:xfrm>
              <a:off x="3136957" y="14420"/>
              <a:ext cx="5995312" cy="1151653"/>
            </a:xfrm>
            <a:custGeom>
              <a:avLst/>
              <a:gdLst/>
              <a:ahLst/>
              <a:cxnLst>
                <a:cxn ang="0">
                  <a:pos x="3764" y="1186"/>
                </a:cxn>
                <a:cxn ang="0">
                  <a:pos x="3594" y="1163"/>
                </a:cxn>
                <a:cxn ang="0">
                  <a:pos x="3524" y="1157"/>
                </a:cxn>
                <a:cxn ang="0">
                  <a:pos x="3455" y="1149"/>
                </a:cxn>
                <a:cxn ang="0">
                  <a:pos x="3316" y="1131"/>
                </a:cxn>
                <a:cxn ang="0">
                  <a:pos x="3282" y="1125"/>
                </a:cxn>
                <a:cxn ang="0">
                  <a:pos x="3146" y="1102"/>
                </a:cxn>
                <a:cxn ang="0">
                  <a:pos x="4003" y="1073"/>
                </a:cxn>
                <a:cxn ang="0">
                  <a:pos x="2904" y="1073"/>
                </a:cxn>
                <a:cxn ang="0">
                  <a:pos x="2837" y="1065"/>
                </a:cxn>
                <a:cxn ang="0">
                  <a:pos x="4035" y="1053"/>
                </a:cxn>
                <a:cxn ang="0">
                  <a:pos x="1146" y="1030"/>
                </a:cxn>
                <a:cxn ang="0">
                  <a:pos x="2563" y="1027"/>
                </a:cxn>
                <a:cxn ang="0">
                  <a:pos x="4093" y="1019"/>
                </a:cxn>
                <a:cxn ang="0">
                  <a:pos x="2425" y="1010"/>
                </a:cxn>
                <a:cxn ang="0">
                  <a:pos x="1100" y="1001"/>
                </a:cxn>
                <a:cxn ang="0">
                  <a:pos x="2324" y="990"/>
                </a:cxn>
                <a:cxn ang="0">
                  <a:pos x="2220" y="975"/>
                </a:cxn>
                <a:cxn ang="0">
                  <a:pos x="1022" y="932"/>
                </a:cxn>
                <a:cxn ang="0">
                  <a:pos x="4211" y="946"/>
                </a:cxn>
                <a:cxn ang="0">
                  <a:pos x="2099" y="909"/>
                </a:cxn>
                <a:cxn ang="0">
                  <a:pos x="996" y="909"/>
                </a:cxn>
                <a:cxn ang="0">
                  <a:pos x="6133" y="883"/>
                </a:cxn>
                <a:cxn ang="0">
                  <a:pos x="1238" y="843"/>
                </a:cxn>
                <a:cxn ang="0">
                  <a:pos x="1983" y="834"/>
                </a:cxn>
                <a:cxn ang="0">
                  <a:pos x="6047" y="825"/>
                </a:cxn>
                <a:cxn ang="0">
                  <a:pos x="1925" y="796"/>
                </a:cxn>
                <a:cxn ang="0">
                  <a:pos x="1262" y="814"/>
                </a:cxn>
                <a:cxn ang="0">
                  <a:pos x="6024" y="799"/>
                </a:cxn>
                <a:cxn ang="0">
                  <a:pos x="4537" y="747"/>
                </a:cxn>
                <a:cxn ang="0">
                  <a:pos x="5937" y="741"/>
                </a:cxn>
                <a:cxn ang="0">
                  <a:pos x="1285" y="750"/>
                </a:cxn>
                <a:cxn ang="0">
                  <a:pos x="4566" y="727"/>
                </a:cxn>
                <a:cxn ang="0">
                  <a:pos x="5911" y="721"/>
                </a:cxn>
                <a:cxn ang="0">
                  <a:pos x="4656" y="678"/>
                </a:cxn>
                <a:cxn ang="0">
                  <a:pos x="5830" y="652"/>
                </a:cxn>
                <a:cxn ang="0">
                  <a:pos x="1692" y="649"/>
                </a:cxn>
                <a:cxn ang="0">
                  <a:pos x="4684" y="655"/>
                </a:cxn>
                <a:cxn ang="0">
                  <a:pos x="1631" y="612"/>
                </a:cxn>
                <a:cxn ang="0">
                  <a:pos x="1354" y="629"/>
                </a:cxn>
                <a:cxn ang="0">
                  <a:pos x="5749" y="588"/>
                </a:cxn>
                <a:cxn ang="0">
                  <a:pos x="4832" y="565"/>
                </a:cxn>
                <a:cxn ang="0">
                  <a:pos x="1380" y="565"/>
                </a:cxn>
                <a:cxn ang="0">
                  <a:pos x="1516" y="537"/>
                </a:cxn>
                <a:cxn ang="0">
                  <a:pos x="4861" y="545"/>
                </a:cxn>
                <a:cxn ang="0">
                  <a:pos x="1487" y="519"/>
                </a:cxn>
                <a:cxn ang="0">
                  <a:pos x="5637" y="505"/>
                </a:cxn>
                <a:cxn ang="0">
                  <a:pos x="1409" y="502"/>
                </a:cxn>
                <a:cxn ang="0">
                  <a:pos x="4982" y="479"/>
                </a:cxn>
                <a:cxn ang="0">
                  <a:pos x="488" y="438"/>
                </a:cxn>
                <a:cxn ang="0">
                  <a:pos x="5501" y="401"/>
                </a:cxn>
                <a:cxn ang="0">
                  <a:pos x="407" y="372"/>
                </a:cxn>
                <a:cxn ang="0">
                  <a:pos x="5441" y="363"/>
                </a:cxn>
                <a:cxn ang="0">
                  <a:pos x="355" y="326"/>
                </a:cxn>
                <a:cxn ang="0">
                  <a:pos x="5218" y="334"/>
                </a:cxn>
                <a:cxn ang="0">
                  <a:pos x="5363" y="297"/>
                </a:cxn>
                <a:cxn ang="0">
                  <a:pos x="257" y="228"/>
                </a:cxn>
                <a:cxn ang="0">
                  <a:pos x="150" y="141"/>
                </a:cxn>
                <a:cxn ang="0">
                  <a:pos x="98" y="92"/>
                </a:cxn>
                <a:cxn ang="0">
                  <a:pos x="0" y="2"/>
                </a:cxn>
              </a:cxnLst>
              <a:rect l="0" t="0" r="r" b="b"/>
              <a:pathLst>
                <a:path w="6133" h="1198">
                  <a:moveTo>
                    <a:pt x="3798" y="1195"/>
                  </a:moveTo>
                  <a:lnTo>
                    <a:pt x="3798" y="1189"/>
                  </a:lnTo>
                  <a:lnTo>
                    <a:pt x="3810" y="1192"/>
                  </a:lnTo>
                  <a:lnTo>
                    <a:pt x="3827" y="1180"/>
                  </a:lnTo>
                  <a:lnTo>
                    <a:pt x="3830" y="1186"/>
                  </a:lnTo>
                  <a:lnTo>
                    <a:pt x="3813" y="1198"/>
                  </a:lnTo>
                  <a:lnTo>
                    <a:pt x="3798" y="1195"/>
                  </a:lnTo>
                  <a:close/>
                  <a:moveTo>
                    <a:pt x="3729" y="1186"/>
                  </a:moveTo>
                  <a:lnTo>
                    <a:pt x="3729" y="1180"/>
                  </a:lnTo>
                  <a:lnTo>
                    <a:pt x="3764" y="1186"/>
                  </a:lnTo>
                  <a:lnTo>
                    <a:pt x="3764" y="1192"/>
                  </a:lnTo>
                  <a:lnTo>
                    <a:pt x="3729" y="1186"/>
                  </a:lnTo>
                  <a:close/>
                  <a:moveTo>
                    <a:pt x="3660" y="1177"/>
                  </a:moveTo>
                  <a:lnTo>
                    <a:pt x="3660" y="1172"/>
                  </a:lnTo>
                  <a:lnTo>
                    <a:pt x="3695" y="1175"/>
                  </a:lnTo>
                  <a:lnTo>
                    <a:pt x="3695" y="1180"/>
                  </a:lnTo>
                  <a:lnTo>
                    <a:pt x="3660" y="1177"/>
                  </a:lnTo>
                  <a:close/>
                  <a:moveTo>
                    <a:pt x="3591" y="1169"/>
                  </a:moveTo>
                  <a:lnTo>
                    <a:pt x="3594" y="1163"/>
                  </a:lnTo>
                  <a:lnTo>
                    <a:pt x="3625" y="1166"/>
                  </a:lnTo>
                  <a:lnTo>
                    <a:pt x="3625" y="1172"/>
                  </a:lnTo>
                  <a:lnTo>
                    <a:pt x="3591" y="1169"/>
                  </a:lnTo>
                  <a:close/>
                  <a:moveTo>
                    <a:pt x="3856" y="1163"/>
                  </a:moveTo>
                  <a:lnTo>
                    <a:pt x="3888" y="1146"/>
                  </a:lnTo>
                  <a:lnTo>
                    <a:pt x="3891" y="1151"/>
                  </a:lnTo>
                  <a:lnTo>
                    <a:pt x="3859" y="1169"/>
                  </a:lnTo>
                  <a:lnTo>
                    <a:pt x="3856" y="1163"/>
                  </a:lnTo>
                  <a:close/>
                  <a:moveTo>
                    <a:pt x="3524" y="1157"/>
                  </a:moveTo>
                  <a:lnTo>
                    <a:pt x="3524" y="1151"/>
                  </a:lnTo>
                  <a:lnTo>
                    <a:pt x="3559" y="1157"/>
                  </a:lnTo>
                  <a:lnTo>
                    <a:pt x="3556" y="1163"/>
                  </a:lnTo>
                  <a:lnTo>
                    <a:pt x="3524" y="1157"/>
                  </a:lnTo>
                  <a:close/>
                  <a:moveTo>
                    <a:pt x="3455" y="1149"/>
                  </a:moveTo>
                  <a:lnTo>
                    <a:pt x="3455" y="1143"/>
                  </a:lnTo>
                  <a:lnTo>
                    <a:pt x="3490" y="1149"/>
                  </a:lnTo>
                  <a:lnTo>
                    <a:pt x="3490" y="1154"/>
                  </a:lnTo>
                  <a:lnTo>
                    <a:pt x="3455" y="1149"/>
                  </a:lnTo>
                  <a:close/>
                  <a:moveTo>
                    <a:pt x="3386" y="1140"/>
                  </a:moveTo>
                  <a:lnTo>
                    <a:pt x="3386" y="1134"/>
                  </a:lnTo>
                  <a:lnTo>
                    <a:pt x="3420" y="1137"/>
                  </a:lnTo>
                  <a:lnTo>
                    <a:pt x="3420" y="1143"/>
                  </a:lnTo>
                  <a:lnTo>
                    <a:pt x="3386" y="1140"/>
                  </a:lnTo>
                  <a:close/>
                  <a:moveTo>
                    <a:pt x="3316" y="1131"/>
                  </a:moveTo>
                  <a:lnTo>
                    <a:pt x="3316" y="1125"/>
                  </a:lnTo>
                  <a:lnTo>
                    <a:pt x="3351" y="1128"/>
                  </a:lnTo>
                  <a:lnTo>
                    <a:pt x="3351" y="1134"/>
                  </a:lnTo>
                  <a:lnTo>
                    <a:pt x="3316" y="1131"/>
                  </a:lnTo>
                  <a:close/>
                  <a:moveTo>
                    <a:pt x="3917" y="1128"/>
                  </a:moveTo>
                  <a:lnTo>
                    <a:pt x="3946" y="1108"/>
                  </a:lnTo>
                  <a:lnTo>
                    <a:pt x="3949" y="1114"/>
                  </a:lnTo>
                  <a:lnTo>
                    <a:pt x="3920" y="1131"/>
                  </a:lnTo>
                  <a:lnTo>
                    <a:pt x="3917" y="1128"/>
                  </a:lnTo>
                  <a:close/>
                  <a:moveTo>
                    <a:pt x="3247" y="1120"/>
                  </a:moveTo>
                  <a:lnTo>
                    <a:pt x="3250" y="1114"/>
                  </a:lnTo>
                  <a:lnTo>
                    <a:pt x="3285" y="1120"/>
                  </a:lnTo>
                  <a:lnTo>
                    <a:pt x="3282" y="1125"/>
                  </a:lnTo>
                  <a:lnTo>
                    <a:pt x="3247" y="1120"/>
                  </a:lnTo>
                  <a:close/>
                  <a:moveTo>
                    <a:pt x="3181" y="1111"/>
                  </a:moveTo>
                  <a:lnTo>
                    <a:pt x="3181" y="1105"/>
                  </a:lnTo>
                  <a:lnTo>
                    <a:pt x="3215" y="1111"/>
                  </a:lnTo>
                  <a:lnTo>
                    <a:pt x="3215" y="1117"/>
                  </a:lnTo>
                  <a:lnTo>
                    <a:pt x="3181" y="1111"/>
                  </a:lnTo>
                  <a:close/>
                  <a:moveTo>
                    <a:pt x="3112" y="1102"/>
                  </a:moveTo>
                  <a:lnTo>
                    <a:pt x="3112" y="1097"/>
                  </a:lnTo>
                  <a:lnTo>
                    <a:pt x="3146" y="1102"/>
                  </a:lnTo>
                  <a:lnTo>
                    <a:pt x="3146" y="1108"/>
                  </a:lnTo>
                  <a:lnTo>
                    <a:pt x="3112" y="1102"/>
                  </a:lnTo>
                  <a:close/>
                  <a:moveTo>
                    <a:pt x="3042" y="1094"/>
                  </a:moveTo>
                  <a:lnTo>
                    <a:pt x="3042" y="1088"/>
                  </a:lnTo>
                  <a:lnTo>
                    <a:pt x="3077" y="1091"/>
                  </a:lnTo>
                  <a:lnTo>
                    <a:pt x="3077" y="1097"/>
                  </a:lnTo>
                  <a:lnTo>
                    <a:pt x="3042" y="1094"/>
                  </a:lnTo>
                  <a:close/>
                  <a:moveTo>
                    <a:pt x="3975" y="1091"/>
                  </a:moveTo>
                  <a:lnTo>
                    <a:pt x="4003" y="1073"/>
                  </a:lnTo>
                  <a:lnTo>
                    <a:pt x="4009" y="1076"/>
                  </a:lnTo>
                  <a:lnTo>
                    <a:pt x="3977" y="1097"/>
                  </a:lnTo>
                  <a:lnTo>
                    <a:pt x="3975" y="1091"/>
                  </a:lnTo>
                  <a:close/>
                  <a:moveTo>
                    <a:pt x="2973" y="1082"/>
                  </a:moveTo>
                  <a:lnTo>
                    <a:pt x="2976" y="1076"/>
                  </a:lnTo>
                  <a:lnTo>
                    <a:pt x="3008" y="1082"/>
                  </a:lnTo>
                  <a:lnTo>
                    <a:pt x="3008" y="1088"/>
                  </a:lnTo>
                  <a:lnTo>
                    <a:pt x="2973" y="1082"/>
                  </a:lnTo>
                  <a:close/>
                  <a:moveTo>
                    <a:pt x="2904" y="1073"/>
                  </a:moveTo>
                  <a:lnTo>
                    <a:pt x="2907" y="1068"/>
                  </a:lnTo>
                  <a:lnTo>
                    <a:pt x="2941" y="1073"/>
                  </a:lnTo>
                  <a:lnTo>
                    <a:pt x="2938" y="1079"/>
                  </a:lnTo>
                  <a:lnTo>
                    <a:pt x="2904" y="1073"/>
                  </a:lnTo>
                  <a:close/>
                  <a:moveTo>
                    <a:pt x="2837" y="1065"/>
                  </a:moveTo>
                  <a:lnTo>
                    <a:pt x="2837" y="1059"/>
                  </a:lnTo>
                  <a:lnTo>
                    <a:pt x="2872" y="1065"/>
                  </a:lnTo>
                  <a:lnTo>
                    <a:pt x="2872" y="1071"/>
                  </a:lnTo>
                  <a:lnTo>
                    <a:pt x="2837" y="1065"/>
                  </a:lnTo>
                  <a:close/>
                  <a:moveTo>
                    <a:pt x="2768" y="1056"/>
                  </a:moveTo>
                  <a:lnTo>
                    <a:pt x="2768" y="1050"/>
                  </a:lnTo>
                  <a:lnTo>
                    <a:pt x="2803" y="1053"/>
                  </a:lnTo>
                  <a:lnTo>
                    <a:pt x="2803" y="1059"/>
                  </a:lnTo>
                  <a:lnTo>
                    <a:pt x="2768" y="1056"/>
                  </a:lnTo>
                  <a:close/>
                  <a:moveTo>
                    <a:pt x="4035" y="1053"/>
                  </a:moveTo>
                  <a:lnTo>
                    <a:pt x="4064" y="1036"/>
                  </a:lnTo>
                  <a:lnTo>
                    <a:pt x="4067" y="1042"/>
                  </a:lnTo>
                  <a:lnTo>
                    <a:pt x="4038" y="1059"/>
                  </a:lnTo>
                  <a:lnTo>
                    <a:pt x="4035" y="1053"/>
                  </a:lnTo>
                  <a:close/>
                  <a:moveTo>
                    <a:pt x="2699" y="1045"/>
                  </a:moveTo>
                  <a:lnTo>
                    <a:pt x="2699" y="1039"/>
                  </a:lnTo>
                  <a:lnTo>
                    <a:pt x="2733" y="1045"/>
                  </a:lnTo>
                  <a:lnTo>
                    <a:pt x="2733" y="1050"/>
                  </a:lnTo>
                  <a:lnTo>
                    <a:pt x="2699" y="1045"/>
                  </a:lnTo>
                  <a:close/>
                  <a:moveTo>
                    <a:pt x="1126" y="1024"/>
                  </a:moveTo>
                  <a:lnTo>
                    <a:pt x="1129" y="1022"/>
                  </a:lnTo>
                  <a:lnTo>
                    <a:pt x="1143" y="1036"/>
                  </a:lnTo>
                  <a:lnTo>
                    <a:pt x="1146" y="1030"/>
                  </a:lnTo>
                  <a:lnTo>
                    <a:pt x="1152" y="1033"/>
                  </a:lnTo>
                  <a:lnTo>
                    <a:pt x="1146" y="1045"/>
                  </a:lnTo>
                  <a:lnTo>
                    <a:pt x="1126" y="1024"/>
                  </a:lnTo>
                  <a:close/>
                  <a:moveTo>
                    <a:pt x="2630" y="1036"/>
                  </a:moveTo>
                  <a:lnTo>
                    <a:pt x="2632" y="1030"/>
                  </a:lnTo>
                  <a:lnTo>
                    <a:pt x="2667" y="1036"/>
                  </a:lnTo>
                  <a:lnTo>
                    <a:pt x="2664" y="1042"/>
                  </a:lnTo>
                  <a:lnTo>
                    <a:pt x="2630" y="1036"/>
                  </a:lnTo>
                  <a:close/>
                  <a:moveTo>
                    <a:pt x="2563" y="1027"/>
                  </a:moveTo>
                  <a:lnTo>
                    <a:pt x="2563" y="1022"/>
                  </a:lnTo>
                  <a:lnTo>
                    <a:pt x="2598" y="1027"/>
                  </a:lnTo>
                  <a:lnTo>
                    <a:pt x="2595" y="1033"/>
                  </a:lnTo>
                  <a:lnTo>
                    <a:pt x="2563" y="1027"/>
                  </a:lnTo>
                  <a:close/>
                  <a:moveTo>
                    <a:pt x="4093" y="1019"/>
                  </a:moveTo>
                  <a:lnTo>
                    <a:pt x="4122" y="1001"/>
                  </a:lnTo>
                  <a:lnTo>
                    <a:pt x="4125" y="1004"/>
                  </a:lnTo>
                  <a:lnTo>
                    <a:pt x="4096" y="1024"/>
                  </a:lnTo>
                  <a:lnTo>
                    <a:pt x="4093" y="1019"/>
                  </a:lnTo>
                  <a:close/>
                  <a:moveTo>
                    <a:pt x="2494" y="1019"/>
                  </a:moveTo>
                  <a:lnTo>
                    <a:pt x="2494" y="1013"/>
                  </a:lnTo>
                  <a:lnTo>
                    <a:pt x="2529" y="1016"/>
                  </a:lnTo>
                  <a:lnTo>
                    <a:pt x="2529" y="1022"/>
                  </a:lnTo>
                  <a:lnTo>
                    <a:pt x="2494" y="1019"/>
                  </a:lnTo>
                  <a:close/>
                  <a:moveTo>
                    <a:pt x="2425" y="1010"/>
                  </a:moveTo>
                  <a:lnTo>
                    <a:pt x="2425" y="1004"/>
                  </a:lnTo>
                  <a:lnTo>
                    <a:pt x="2459" y="1007"/>
                  </a:lnTo>
                  <a:lnTo>
                    <a:pt x="2459" y="1013"/>
                  </a:lnTo>
                  <a:lnTo>
                    <a:pt x="2425" y="1010"/>
                  </a:lnTo>
                  <a:close/>
                  <a:moveTo>
                    <a:pt x="2355" y="998"/>
                  </a:moveTo>
                  <a:lnTo>
                    <a:pt x="2358" y="993"/>
                  </a:lnTo>
                  <a:lnTo>
                    <a:pt x="2390" y="998"/>
                  </a:lnTo>
                  <a:lnTo>
                    <a:pt x="2390" y="1004"/>
                  </a:lnTo>
                  <a:lnTo>
                    <a:pt x="2355" y="998"/>
                  </a:lnTo>
                  <a:close/>
                  <a:moveTo>
                    <a:pt x="1074" y="978"/>
                  </a:moveTo>
                  <a:lnTo>
                    <a:pt x="1077" y="975"/>
                  </a:lnTo>
                  <a:lnTo>
                    <a:pt x="1103" y="998"/>
                  </a:lnTo>
                  <a:lnTo>
                    <a:pt x="1100" y="1001"/>
                  </a:lnTo>
                  <a:lnTo>
                    <a:pt x="1074" y="978"/>
                  </a:lnTo>
                  <a:close/>
                  <a:moveTo>
                    <a:pt x="1163" y="998"/>
                  </a:moveTo>
                  <a:lnTo>
                    <a:pt x="1178" y="967"/>
                  </a:lnTo>
                  <a:lnTo>
                    <a:pt x="1184" y="970"/>
                  </a:lnTo>
                  <a:lnTo>
                    <a:pt x="1166" y="1001"/>
                  </a:lnTo>
                  <a:lnTo>
                    <a:pt x="1163" y="998"/>
                  </a:lnTo>
                  <a:close/>
                  <a:moveTo>
                    <a:pt x="2286" y="990"/>
                  </a:moveTo>
                  <a:lnTo>
                    <a:pt x="2289" y="984"/>
                  </a:lnTo>
                  <a:lnTo>
                    <a:pt x="2324" y="990"/>
                  </a:lnTo>
                  <a:lnTo>
                    <a:pt x="2321" y="996"/>
                  </a:lnTo>
                  <a:lnTo>
                    <a:pt x="2286" y="990"/>
                  </a:lnTo>
                  <a:close/>
                  <a:moveTo>
                    <a:pt x="4153" y="981"/>
                  </a:moveTo>
                  <a:lnTo>
                    <a:pt x="4182" y="964"/>
                  </a:lnTo>
                  <a:lnTo>
                    <a:pt x="4185" y="970"/>
                  </a:lnTo>
                  <a:lnTo>
                    <a:pt x="4156" y="987"/>
                  </a:lnTo>
                  <a:lnTo>
                    <a:pt x="4153" y="981"/>
                  </a:lnTo>
                  <a:close/>
                  <a:moveTo>
                    <a:pt x="2220" y="981"/>
                  </a:moveTo>
                  <a:lnTo>
                    <a:pt x="2220" y="975"/>
                  </a:lnTo>
                  <a:lnTo>
                    <a:pt x="2254" y="978"/>
                  </a:lnTo>
                  <a:lnTo>
                    <a:pt x="2254" y="984"/>
                  </a:lnTo>
                  <a:lnTo>
                    <a:pt x="2220" y="981"/>
                  </a:lnTo>
                  <a:close/>
                  <a:moveTo>
                    <a:pt x="2159" y="946"/>
                  </a:moveTo>
                  <a:lnTo>
                    <a:pt x="2162" y="941"/>
                  </a:lnTo>
                  <a:lnTo>
                    <a:pt x="2191" y="961"/>
                  </a:lnTo>
                  <a:lnTo>
                    <a:pt x="2188" y="964"/>
                  </a:lnTo>
                  <a:lnTo>
                    <a:pt x="2159" y="946"/>
                  </a:lnTo>
                  <a:close/>
                  <a:moveTo>
                    <a:pt x="1022" y="932"/>
                  </a:moveTo>
                  <a:lnTo>
                    <a:pt x="1025" y="929"/>
                  </a:lnTo>
                  <a:lnTo>
                    <a:pt x="1051" y="952"/>
                  </a:lnTo>
                  <a:lnTo>
                    <a:pt x="1048" y="955"/>
                  </a:lnTo>
                  <a:lnTo>
                    <a:pt x="1022" y="932"/>
                  </a:lnTo>
                  <a:close/>
                  <a:moveTo>
                    <a:pt x="4211" y="946"/>
                  </a:moveTo>
                  <a:lnTo>
                    <a:pt x="4240" y="926"/>
                  </a:lnTo>
                  <a:lnTo>
                    <a:pt x="4243" y="932"/>
                  </a:lnTo>
                  <a:lnTo>
                    <a:pt x="4214" y="949"/>
                  </a:lnTo>
                  <a:lnTo>
                    <a:pt x="4211" y="946"/>
                  </a:lnTo>
                  <a:close/>
                  <a:moveTo>
                    <a:pt x="1192" y="938"/>
                  </a:moveTo>
                  <a:lnTo>
                    <a:pt x="1210" y="906"/>
                  </a:lnTo>
                  <a:lnTo>
                    <a:pt x="1215" y="909"/>
                  </a:lnTo>
                  <a:lnTo>
                    <a:pt x="1198" y="938"/>
                  </a:lnTo>
                  <a:lnTo>
                    <a:pt x="1192" y="938"/>
                  </a:lnTo>
                  <a:close/>
                  <a:moveTo>
                    <a:pt x="2099" y="909"/>
                  </a:moveTo>
                  <a:lnTo>
                    <a:pt x="2101" y="903"/>
                  </a:lnTo>
                  <a:lnTo>
                    <a:pt x="2133" y="923"/>
                  </a:lnTo>
                  <a:lnTo>
                    <a:pt x="2127" y="926"/>
                  </a:lnTo>
                  <a:lnTo>
                    <a:pt x="2099" y="909"/>
                  </a:lnTo>
                  <a:close/>
                  <a:moveTo>
                    <a:pt x="4272" y="909"/>
                  </a:moveTo>
                  <a:lnTo>
                    <a:pt x="4301" y="892"/>
                  </a:lnTo>
                  <a:lnTo>
                    <a:pt x="4304" y="897"/>
                  </a:lnTo>
                  <a:lnTo>
                    <a:pt x="4275" y="915"/>
                  </a:lnTo>
                  <a:lnTo>
                    <a:pt x="4272" y="909"/>
                  </a:lnTo>
                  <a:close/>
                  <a:moveTo>
                    <a:pt x="970" y="886"/>
                  </a:moveTo>
                  <a:lnTo>
                    <a:pt x="976" y="880"/>
                  </a:lnTo>
                  <a:lnTo>
                    <a:pt x="1002" y="903"/>
                  </a:lnTo>
                  <a:lnTo>
                    <a:pt x="996" y="909"/>
                  </a:lnTo>
                  <a:lnTo>
                    <a:pt x="970" y="886"/>
                  </a:lnTo>
                  <a:close/>
                  <a:moveTo>
                    <a:pt x="2041" y="871"/>
                  </a:moveTo>
                  <a:lnTo>
                    <a:pt x="2044" y="866"/>
                  </a:lnTo>
                  <a:lnTo>
                    <a:pt x="2073" y="886"/>
                  </a:lnTo>
                  <a:lnTo>
                    <a:pt x="2070" y="892"/>
                  </a:lnTo>
                  <a:lnTo>
                    <a:pt x="2041" y="871"/>
                  </a:lnTo>
                  <a:close/>
                  <a:moveTo>
                    <a:pt x="6102" y="869"/>
                  </a:moveTo>
                  <a:lnTo>
                    <a:pt x="6107" y="863"/>
                  </a:lnTo>
                  <a:lnTo>
                    <a:pt x="6133" y="883"/>
                  </a:lnTo>
                  <a:lnTo>
                    <a:pt x="6130" y="889"/>
                  </a:lnTo>
                  <a:lnTo>
                    <a:pt x="6102" y="869"/>
                  </a:lnTo>
                  <a:close/>
                  <a:moveTo>
                    <a:pt x="4329" y="874"/>
                  </a:moveTo>
                  <a:lnTo>
                    <a:pt x="4358" y="854"/>
                  </a:lnTo>
                  <a:lnTo>
                    <a:pt x="4361" y="860"/>
                  </a:lnTo>
                  <a:lnTo>
                    <a:pt x="4332" y="877"/>
                  </a:lnTo>
                  <a:lnTo>
                    <a:pt x="4329" y="874"/>
                  </a:lnTo>
                  <a:close/>
                  <a:moveTo>
                    <a:pt x="1224" y="874"/>
                  </a:moveTo>
                  <a:lnTo>
                    <a:pt x="1238" y="843"/>
                  </a:lnTo>
                  <a:lnTo>
                    <a:pt x="1244" y="845"/>
                  </a:lnTo>
                  <a:lnTo>
                    <a:pt x="1230" y="877"/>
                  </a:lnTo>
                  <a:lnTo>
                    <a:pt x="1224" y="874"/>
                  </a:lnTo>
                  <a:close/>
                  <a:moveTo>
                    <a:pt x="921" y="840"/>
                  </a:moveTo>
                  <a:lnTo>
                    <a:pt x="924" y="834"/>
                  </a:lnTo>
                  <a:lnTo>
                    <a:pt x="950" y="857"/>
                  </a:lnTo>
                  <a:lnTo>
                    <a:pt x="947" y="863"/>
                  </a:lnTo>
                  <a:lnTo>
                    <a:pt x="921" y="840"/>
                  </a:lnTo>
                  <a:close/>
                  <a:moveTo>
                    <a:pt x="1983" y="834"/>
                  </a:moveTo>
                  <a:lnTo>
                    <a:pt x="1986" y="831"/>
                  </a:lnTo>
                  <a:lnTo>
                    <a:pt x="2015" y="848"/>
                  </a:lnTo>
                  <a:lnTo>
                    <a:pt x="2012" y="854"/>
                  </a:lnTo>
                  <a:lnTo>
                    <a:pt x="1983" y="834"/>
                  </a:lnTo>
                  <a:close/>
                  <a:moveTo>
                    <a:pt x="6047" y="825"/>
                  </a:moveTo>
                  <a:lnTo>
                    <a:pt x="6053" y="819"/>
                  </a:lnTo>
                  <a:lnTo>
                    <a:pt x="6078" y="843"/>
                  </a:lnTo>
                  <a:lnTo>
                    <a:pt x="6076" y="845"/>
                  </a:lnTo>
                  <a:lnTo>
                    <a:pt x="6047" y="825"/>
                  </a:lnTo>
                  <a:close/>
                  <a:moveTo>
                    <a:pt x="4387" y="837"/>
                  </a:moveTo>
                  <a:lnTo>
                    <a:pt x="4419" y="819"/>
                  </a:lnTo>
                  <a:lnTo>
                    <a:pt x="4422" y="822"/>
                  </a:lnTo>
                  <a:lnTo>
                    <a:pt x="4390" y="843"/>
                  </a:lnTo>
                  <a:lnTo>
                    <a:pt x="4387" y="837"/>
                  </a:lnTo>
                  <a:close/>
                  <a:moveTo>
                    <a:pt x="1925" y="796"/>
                  </a:moveTo>
                  <a:lnTo>
                    <a:pt x="1928" y="793"/>
                  </a:lnTo>
                  <a:lnTo>
                    <a:pt x="1957" y="811"/>
                  </a:lnTo>
                  <a:lnTo>
                    <a:pt x="1954" y="817"/>
                  </a:lnTo>
                  <a:lnTo>
                    <a:pt x="1925" y="796"/>
                  </a:lnTo>
                  <a:close/>
                  <a:moveTo>
                    <a:pt x="869" y="793"/>
                  </a:moveTo>
                  <a:lnTo>
                    <a:pt x="872" y="788"/>
                  </a:lnTo>
                  <a:lnTo>
                    <a:pt x="898" y="811"/>
                  </a:lnTo>
                  <a:lnTo>
                    <a:pt x="895" y="817"/>
                  </a:lnTo>
                  <a:lnTo>
                    <a:pt x="869" y="793"/>
                  </a:lnTo>
                  <a:close/>
                  <a:moveTo>
                    <a:pt x="1256" y="814"/>
                  </a:moveTo>
                  <a:lnTo>
                    <a:pt x="1270" y="782"/>
                  </a:lnTo>
                  <a:lnTo>
                    <a:pt x="1276" y="785"/>
                  </a:lnTo>
                  <a:lnTo>
                    <a:pt x="1262" y="814"/>
                  </a:lnTo>
                  <a:lnTo>
                    <a:pt x="1256" y="814"/>
                  </a:lnTo>
                  <a:close/>
                  <a:moveTo>
                    <a:pt x="4448" y="799"/>
                  </a:moveTo>
                  <a:lnTo>
                    <a:pt x="4477" y="782"/>
                  </a:lnTo>
                  <a:lnTo>
                    <a:pt x="4480" y="788"/>
                  </a:lnTo>
                  <a:lnTo>
                    <a:pt x="4451" y="805"/>
                  </a:lnTo>
                  <a:lnTo>
                    <a:pt x="4448" y="799"/>
                  </a:lnTo>
                  <a:close/>
                  <a:moveTo>
                    <a:pt x="5992" y="782"/>
                  </a:moveTo>
                  <a:lnTo>
                    <a:pt x="5998" y="779"/>
                  </a:lnTo>
                  <a:lnTo>
                    <a:pt x="6024" y="799"/>
                  </a:lnTo>
                  <a:lnTo>
                    <a:pt x="6021" y="805"/>
                  </a:lnTo>
                  <a:lnTo>
                    <a:pt x="5992" y="782"/>
                  </a:lnTo>
                  <a:close/>
                  <a:moveTo>
                    <a:pt x="1865" y="759"/>
                  </a:moveTo>
                  <a:lnTo>
                    <a:pt x="1868" y="756"/>
                  </a:lnTo>
                  <a:lnTo>
                    <a:pt x="1899" y="773"/>
                  </a:lnTo>
                  <a:lnTo>
                    <a:pt x="1897" y="779"/>
                  </a:lnTo>
                  <a:lnTo>
                    <a:pt x="1865" y="759"/>
                  </a:lnTo>
                  <a:close/>
                  <a:moveTo>
                    <a:pt x="4506" y="765"/>
                  </a:moveTo>
                  <a:lnTo>
                    <a:pt x="4537" y="747"/>
                  </a:lnTo>
                  <a:lnTo>
                    <a:pt x="4540" y="750"/>
                  </a:lnTo>
                  <a:lnTo>
                    <a:pt x="4508" y="770"/>
                  </a:lnTo>
                  <a:lnTo>
                    <a:pt x="4506" y="765"/>
                  </a:lnTo>
                  <a:close/>
                  <a:moveTo>
                    <a:pt x="817" y="744"/>
                  </a:moveTo>
                  <a:lnTo>
                    <a:pt x="820" y="741"/>
                  </a:lnTo>
                  <a:lnTo>
                    <a:pt x="846" y="765"/>
                  </a:lnTo>
                  <a:lnTo>
                    <a:pt x="843" y="770"/>
                  </a:lnTo>
                  <a:lnTo>
                    <a:pt x="817" y="744"/>
                  </a:lnTo>
                  <a:close/>
                  <a:moveTo>
                    <a:pt x="5937" y="741"/>
                  </a:moveTo>
                  <a:lnTo>
                    <a:pt x="5940" y="736"/>
                  </a:lnTo>
                  <a:lnTo>
                    <a:pt x="5969" y="759"/>
                  </a:lnTo>
                  <a:lnTo>
                    <a:pt x="5966" y="762"/>
                  </a:lnTo>
                  <a:lnTo>
                    <a:pt x="5937" y="741"/>
                  </a:lnTo>
                  <a:close/>
                  <a:moveTo>
                    <a:pt x="1285" y="750"/>
                  </a:moveTo>
                  <a:lnTo>
                    <a:pt x="1302" y="718"/>
                  </a:lnTo>
                  <a:lnTo>
                    <a:pt x="1308" y="721"/>
                  </a:lnTo>
                  <a:lnTo>
                    <a:pt x="1290" y="753"/>
                  </a:lnTo>
                  <a:lnTo>
                    <a:pt x="1285" y="750"/>
                  </a:lnTo>
                  <a:close/>
                  <a:moveTo>
                    <a:pt x="1807" y="724"/>
                  </a:moveTo>
                  <a:lnTo>
                    <a:pt x="1810" y="718"/>
                  </a:lnTo>
                  <a:lnTo>
                    <a:pt x="1839" y="736"/>
                  </a:lnTo>
                  <a:lnTo>
                    <a:pt x="1836" y="741"/>
                  </a:lnTo>
                  <a:lnTo>
                    <a:pt x="1807" y="724"/>
                  </a:lnTo>
                  <a:close/>
                  <a:moveTo>
                    <a:pt x="4566" y="727"/>
                  </a:moveTo>
                  <a:lnTo>
                    <a:pt x="4595" y="710"/>
                  </a:lnTo>
                  <a:lnTo>
                    <a:pt x="4598" y="716"/>
                  </a:lnTo>
                  <a:lnTo>
                    <a:pt x="4569" y="733"/>
                  </a:lnTo>
                  <a:lnTo>
                    <a:pt x="4566" y="727"/>
                  </a:lnTo>
                  <a:close/>
                  <a:moveTo>
                    <a:pt x="765" y="698"/>
                  </a:moveTo>
                  <a:lnTo>
                    <a:pt x="771" y="695"/>
                  </a:lnTo>
                  <a:lnTo>
                    <a:pt x="797" y="718"/>
                  </a:lnTo>
                  <a:lnTo>
                    <a:pt x="791" y="721"/>
                  </a:lnTo>
                  <a:lnTo>
                    <a:pt x="765" y="698"/>
                  </a:lnTo>
                  <a:close/>
                  <a:moveTo>
                    <a:pt x="5882" y="698"/>
                  </a:moveTo>
                  <a:lnTo>
                    <a:pt x="5885" y="695"/>
                  </a:lnTo>
                  <a:lnTo>
                    <a:pt x="5914" y="716"/>
                  </a:lnTo>
                  <a:lnTo>
                    <a:pt x="5911" y="721"/>
                  </a:lnTo>
                  <a:lnTo>
                    <a:pt x="5882" y="698"/>
                  </a:lnTo>
                  <a:close/>
                  <a:moveTo>
                    <a:pt x="1749" y="687"/>
                  </a:moveTo>
                  <a:lnTo>
                    <a:pt x="1752" y="681"/>
                  </a:lnTo>
                  <a:lnTo>
                    <a:pt x="1781" y="698"/>
                  </a:lnTo>
                  <a:lnTo>
                    <a:pt x="1778" y="704"/>
                  </a:lnTo>
                  <a:lnTo>
                    <a:pt x="1749" y="687"/>
                  </a:lnTo>
                  <a:close/>
                  <a:moveTo>
                    <a:pt x="4624" y="692"/>
                  </a:moveTo>
                  <a:lnTo>
                    <a:pt x="4653" y="672"/>
                  </a:lnTo>
                  <a:lnTo>
                    <a:pt x="4656" y="678"/>
                  </a:lnTo>
                  <a:lnTo>
                    <a:pt x="4627" y="695"/>
                  </a:lnTo>
                  <a:lnTo>
                    <a:pt x="4624" y="692"/>
                  </a:lnTo>
                  <a:close/>
                  <a:moveTo>
                    <a:pt x="1316" y="690"/>
                  </a:moveTo>
                  <a:lnTo>
                    <a:pt x="1334" y="658"/>
                  </a:lnTo>
                  <a:lnTo>
                    <a:pt x="1337" y="661"/>
                  </a:lnTo>
                  <a:lnTo>
                    <a:pt x="1322" y="692"/>
                  </a:lnTo>
                  <a:lnTo>
                    <a:pt x="1316" y="690"/>
                  </a:lnTo>
                  <a:close/>
                  <a:moveTo>
                    <a:pt x="5827" y="658"/>
                  </a:moveTo>
                  <a:lnTo>
                    <a:pt x="5830" y="652"/>
                  </a:lnTo>
                  <a:lnTo>
                    <a:pt x="5859" y="675"/>
                  </a:lnTo>
                  <a:lnTo>
                    <a:pt x="5856" y="678"/>
                  </a:lnTo>
                  <a:lnTo>
                    <a:pt x="5827" y="658"/>
                  </a:lnTo>
                  <a:close/>
                  <a:moveTo>
                    <a:pt x="716" y="652"/>
                  </a:moveTo>
                  <a:lnTo>
                    <a:pt x="719" y="649"/>
                  </a:lnTo>
                  <a:lnTo>
                    <a:pt x="745" y="672"/>
                  </a:lnTo>
                  <a:lnTo>
                    <a:pt x="739" y="675"/>
                  </a:lnTo>
                  <a:lnTo>
                    <a:pt x="716" y="652"/>
                  </a:lnTo>
                  <a:close/>
                  <a:moveTo>
                    <a:pt x="1692" y="649"/>
                  </a:moveTo>
                  <a:lnTo>
                    <a:pt x="1694" y="643"/>
                  </a:lnTo>
                  <a:lnTo>
                    <a:pt x="1723" y="664"/>
                  </a:lnTo>
                  <a:lnTo>
                    <a:pt x="1720" y="666"/>
                  </a:lnTo>
                  <a:lnTo>
                    <a:pt x="1692" y="649"/>
                  </a:lnTo>
                  <a:close/>
                  <a:moveTo>
                    <a:pt x="4684" y="655"/>
                  </a:moveTo>
                  <a:lnTo>
                    <a:pt x="4713" y="638"/>
                  </a:lnTo>
                  <a:lnTo>
                    <a:pt x="4716" y="643"/>
                  </a:lnTo>
                  <a:lnTo>
                    <a:pt x="4687" y="661"/>
                  </a:lnTo>
                  <a:lnTo>
                    <a:pt x="4684" y="655"/>
                  </a:lnTo>
                  <a:close/>
                  <a:moveTo>
                    <a:pt x="5773" y="614"/>
                  </a:moveTo>
                  <a:lnTo>
                    <a:pt x="5775" y="612"/>
                  </a:lnTo>
                  <a:lnTo>
                    <a:pt x="5804" y="632"/>
                  </a:lnTo>
                  <a:lnTo>
                    <a:pt x="5799" y="638"/>
                  </a:lnTo>
                  <a:lnTo>
                    <a:pt x="5773" y="614"/>
                  </a:lnTo>
                  <a:close/>
                  <a:moveTo>
                    <a:pt x="1631" y="612"/>
                  </a:moveTo>
                  <a:lnTo>
                    <a:pt x="1637" y="606"/>
                  </a:lnTo>
                  <a:lnTo>
                    <a:pt x="1666" y="626"/>
                  </a:lnTo>
                  <a:lnTo>
                    <a:pt x="1663" y="629"/>
                  </a:lnTo>
                  <a:lnTo>
                    <a:pt x="1631" y="612"/>
                  </a:lnTo>
                  <a:close/>
                  <a:moveTo>
                    <a:pt x="664" y="606"/>
                  </a:moveTo>
                  <a:lnTo>
                    <a:pt x="667" y="603"/>
                  </a:lnTo>
                  <a:lnTo>
                    <a:pt x="693" y="626"/>
                  </a:lnTo>
                  <a:lnTo>
                    <a:pt x="690" y="629"/>
                  </a:lnTo>
                  <a:lnTo>
                    <a:pt x="664" y="606"/>
                  </a:lnTo>
                  <a:close/>
                  <a:moveTo>
                    <a:pt x="1348" y="626"/>
                  </a:moveTo>
                  <a:lnTo>
                    <a:pt x="1363" y="594"/>
                  </a:lnTo>
                  <a:lnTo>
                    <a:pt x="1368" y="597"/>
                  </a:lnTo>
                  <a:lnTo>
                    <a:pt x="1354" y="629"/>
                  </a:lnTo>
                  <a:lnTo>
                    <a:pt x="1348" y="626"/>
                  </a:lnTo>
                  <a:close/>
                  <a:moveTo>
                    <a:pt x="4742" y="620"/>
                  </a:moveTo>
                  <a:lnTo>
                    <a:pt x="4771" y="600"/>
                  </a:lnTo>
                  <a:lnTo>
                    <a:pt x="4774" y="606"/>
                  </a:lnTo>
                  <a:lnTo>
                    <a:pt x="4745" y="623"/>
                  </a:lnTo>
                  <a:lnTo>
                    <a:pt x="4742" y="620"/>
                  </a:lnTo>
                  <a:close/>
                  <a:moveTo>
                    <a:pt x="5718" y="574"/>
                  </a:moveTo>
                  <a:lnTo>
                    <a:pt x="5721" y="568"/>
                  </a:lnTo>
                  <a:lnTo>
                    <a:pt x="5749" y="588"/>
                  </a:lnTo>
                  <a:lnTo>
                    <a:pt x="5744" y="594"/>
                  </a:lnTo>
                  <a:lnTo>
                    <a:pt x="5718" y="574"/>
                  </a:lnTo>
                  <a:close/>
                  <a:moveTo>
                    <a:pt x="1573" y="574"/>
                  </a:moveTo>
                  <a:lnTo>
                    <a:pt x="1576" y="568"/>
                  </a:lnTo>
                  <a:lnTo>
                    <a:pt x="1605" y="588"/>
                  </a:lnTo>
                  <a:lnTo>
                    <a:pt x="1602" y="591"/>
                  </a:lnTo>
                  <a:lnTo>
                    <a:pt x="1573" y="574"/>
                  </a:lnTo>
                  <a:close/>
                  <a:moveTo>
                    <a:pt x="4803" y="583"/>
                  </a:moveTo>
                  <a:lnTo>
                    <a:pt x="4832" y="565"/>
                  </a:lnTo>
                  <a:lnTo>
                    <a:pt x="4835" y="568"/>
                  </a:lnTo>
                  <a:lnTo>
                    <a:pt x="4806" y="588"/>
                  </a:lnTo>
                  <a:lnTo>
                    <a:pt x="4803" y="583"/>
                  </a:lnTo>
                  <a:close/>
                  <a:moveTo>
                    <a:pt x="612" y="560"/>
                  </a:moveTo>
                  <a:lnTo>
                    <a:pt x="615" y="554"/>
                  </a:lnTo>
                  <a:lnTo>
                    <a:pt x="641" y="577"/>
                  </a:lnTo>
                  <a:lnTo>
                    <a:pt x="638" y="583"/>
                  </a:lnTo>
                  <a:lnTo>
                    <a:pt x="612" y="560"/>
                  </a:lnTo>
                  <a:close/>
                  <a:moveTo>
                    <a:pt x="1380" y="565"/>
                  </a:moveTo>
                  <a:lnTo>
                    <a:pt x="1394" y="534"/>
                  </a:lnTo>
                  <a:lnTo>
                    <a:pt x="1400" y="537"/>
                  </a:lnTo>
                  <a:lnTo>
                    <a:pt x="1383" y="568"/>
                  </a:lnTo>
                  <a:lnTo>
                    <a:pt x="1380" y="565"/>
                  </a:lnTo>
                  <a:close/>
                  <a:moveTo>
                    <a:pt x="1516" y="537"/>
                  </a:moveTo>
                  <a:lnTo>
                    <a:pt x="1518" y="531"/>
                  </a:lnTo>
                  <a:lnTo>
                    <a:pt x="1547" y="551"/>
                  </a:lnTo>
                  <a:lnTo>
                    <a:pt x="1544" y="557"/>
                  </a:lnTo>
                  <a:lnTo>
                    <a:pt x="1516" y="537"/>
                  </a:lnTo>
                  <a:close/>
                  <a:moveTo>
                    <a:pt x="5663" y="531"/>
                  </a:moveTo>
                  <a:lnTo>
                    <a:pt x="5666" y="528"/>
                  </a:lnTo>
                  <a:lnTo>
                    <a:pt x="5692" y="548"/>
                  </a:lnTo>
                  <a:lnTo>
                    <a:pt x="5689" y="551"/>
                  </a:lnTo>
                  <a:lnTo>
                    <a:pt x="5663" y="531"/>
                  </a:lnTo>
                  <a:close/>
                  <a:moveTo>
                    <a:pt x="4861" y="545"/>
                  </a:moveTo>
                  <a:lnTo>
                    <a:pt x="4889" y="528"/>
                  </a:lnTo>
                  <a:lnTo>
                    <a:pt x="4892" y="534"/>
                  </a:lnTo>
                  <a:lnTo>
                    <a:pt x="4863" y="551"/>
                  </a:lnTo>
                  <a:lnTo>
                    <a:pt x="4861" y="545"/>
                  </a:lnTo>
                  <a:close/>
                  <a:moveTo>
                    <a:pt x="560" y="513"/>
                  </a:moveTo>
                  <a:lnTo>
                    <a:pt x="566" y="508"/>
                  </a:lnTo>
                  <a:lnTo>
                    <a:pt x="592" y="531"/>
                  </a:lnTo>
                  <a:lnTo>
                    <a:pt x="586" y="537"/>
                  </a:lnTo>
                  <a:lnTo>
                    <a:pt x="560" y="513"/>
                  </a:lnTo>
                  <a:close/>
                  <a:moveTo>
                    <a:pt x="1458" y="499"/>
                  </a:moveTo>
                  <a:lnTo>
                    <a:pt x="1461" y="493"/>
                  </a:lnTo>
                  <a:lnTo>
                    <a:pt x="1490" y="513"/>
                  </a:lnTo>
                  <a:lnTo>
                    <a:pt x="1487" y="519"/>
                  </a:lnTo>
                  <a:lnTo>
                    <a:pt x="1458" y="499"/>
                  </a:lnTo>
                  <a:close/>
                  <a:moveTo>
                    <a:pt x="4918" y="511"/>
                  </a:moveTo>
                  <a:lnTo>
                    <a:pt x="4950" y="493"/>
                  </a:lnTo>
                  <a:lnTo>
                    <a:pt x="4953" y="496"/>
                  </a:lnTo>
                  <a:lnTo>
                    <a:pt x="4921" y="516"/>
                  </a:lnTo>
                  <a:lnTo>
                    <a:pt x="4918" y="511"/>
                  </a:lnTo>
                  <a:close/>
                  <a:moveTo>
                    <a:pt x="5608" y="490"/>
                  </a:moveTo>
                  <a:lnTo>
                    <a:pt x="5611" y="485"/>
                  </a:lnTo>
                  <a:lnTo>
                    <a:pt x="5637" y="505"/>
                  </a:lnTo>
                  <a:lnTo>
                    <a:pt x="5634" y="511"/>
                  </a:lnTo>
                  <a:lnTo>
                    <a:pt x="5608" y="490"/>
                  </a:lnTo>
                  <a:close/>
                  <a:moveTo>
                    <a:pt x="1409" y="502"/>
                  </a:moveTo>
                  <a:lnTo>
                    <a:pt x="1426" y="473"/>
                  </a:lnTo>
                  <a:lnTo>
                    <a:pt x="1429" y="473"/>
                  </a:lnTo>
                  <a:lnTo>
                    <a:pt x="1432" y="476"/>
                  </a:lnTo>
                  <a:lnTo>
                    <a:pt x="1429" y="482"/>
                  </a:lnTo>
                  <a:lnTo>
                    <a:pt x="1426" y="482"/>
                  </a:lnTo>
                  <a:lnTo>
                    <a:pt x="1415" y="505"/>
                  </a:lnTo>
                  <a:lnTo>
                    <a:pt x="1409" y="502"/>
                  </a:lnTo>
                  <a:close/>
                  <a:moveTo>
                    <a:pt x="511" y="467"/>
                  </a:moveTo>
                  <a:lnTo>
                    <a:pt x="514" y="461"/>
                  </a:lnTo>
                  <a:lnTo>
                    <a:pt x="540" y="485"/>
                  </a:lnTo>
                  <a:lnTo>
                    <a:pt x="534" y="490"/>
                  </a:lnTo>
                  <a:lnTo>
                    <a:pt x="511" y="467"/>
                  </a:lnTo>
                  <a:close/>
                  <a:moveTo>
                    <a:pt x="4979" y="473"/>
                  </a:moveTo>
                  <a:lnTo>
                    <a:pt x="5008" y="456"/>
                  </a:lnTo>
                  <a:lnTo>
                    <a:pt x="5011" y="461"/>
                  </a:lnTo>
                  <a:lnTo>
                    <a:pt x="4982" y="479"/>
                  </a:lnTo>
                  <a:lnTo>
                    <a:pt x="4979" y="473"/>
                  </a:lnTo>
                  <a:close/>
                  <a:moveTo>
                    <a:pt x="5553" y="447"/>
                  </a:moveTo>
                  <a:lnTo>
                    <a:pt x="5556" y="444"/>
                  </a:lnTo>
                  <a:lnTo>
                    <a:pt x="5582" y="464"/>
                  </a:lnTo>
                  <a:lnTo>
                    <a:pt x="5579" y="467"/>
                  </a:lnTo>
                  <a:lnTo>
                    <a:pt x="5553" y="447"/>
                  </a:lnTo>
                  <a:close/>
                  <a:moveTo>
                    <a:pt x="459" y="418"/>
                  </a:moveTo>
                  <a:lnTo>
                    <a:pt x="462" y="415"/>
                  </a:lnTo>
                  <a:lnTo>
                    <a:pt x="488" y="438"/>
                  </a:lnTo>
                  <a:lnTo>
                    <a:pt x="485" y="444"/>
                  </a:lnTo>
                  <a:lnTo>
                    <a:pt x="459" y="418"/>
                  </a:lnTo>
                  <a:close/>
                  <a:moveTo>
                    <a:pt x="5037" y="438"/>
                  </a:moveTo>
                  <a:lnTo>
                    <a:pt x="5068" y="421"/>
                  </a:lnTo>
                  <a:lnTo>
                    <a:pt x="5071" y="424"/>
                  </a:lnTo>
                  <a:lnTo>
                    <a:pt x="5039" y="441"/>
                  </a:lnTo>
                  <a:lnTo>
                    <a:pt x="5037" y="438"/>
                  </a:lnTo>
                  <a:close/>
                  <a:moveTo>
                    <a:pt x="5495" y="407"/>
                  </a:moveTo>
                  <a:lnTo>
                    <a:pt x="5501" y="401"/>
                  </a:lnTo>
                  <a:lnTo>
                    <a:pt x="5527" y="421"/>
                  </a:lnTo>
                  <a:lnTo>
                    <a:pt x="5524" y="427"/>
                  </a:lnTo>
                  <a:lnTo>
                    <a:pt x="5495" y="407"/>
                  </a:lnTo>
                  <a:close/>
                  <a:moveTo>
                    <a:pt x="5097" y="401"/>
                  </a:moveTo>
                  <a:lnTo>
                    <a:pt x="5126" y="384"/>
                  </a:lnTo>
                  <a:lnTo>
                    <a:pt x="5129" y="389"/>
                  </a:lnTo>
                  <a:lnTo>
                    <a:pt x="5100" y="407"/>
                  </a:lnTo>
                  <a:lnTo>
                    <a:pt x="5097" y="401"/>
                  </a:lnTo>
                  <a:close/>
                  <a:moveTo>
                    <a:pt x="407" y="372"/>
                  </a:moveTo>
                  <a:lnTo>
                    <a:pt x="410" y="369"/>
                  </a:lnTo>
                  <a:lnTo>
                    <a:pt x="436" y="392"/>
                  </a:lnTo>
                  <a:lnTo>
                    <a:pt x="433" y="395"/>
                  </a:lnTo>
                  <a:lnTo>
                    <a:pt x="407" y="372"/>
                  </a:lnTo>
                  <a:close/>
                  <a:moveTo>
                    <a:pt x="5441" y="363"/>
                  </a:moveTo>
                  <a:lnTo>
                    <a:pt x="5446" y="358"/>
                  </a:lnTo>
                  <a:lnTo>
                    <a:pt x="5472" y="381"/>
                  </a:lnTo>
                  <a:lnTo>
                    <a:pt x="5470" y="384"/>
                  </a:lnTo>
                  <a:lnTo>
                    <a:pt x="5441" y="363"/>
                  </a:lnTo>
                  <a:close/>
                  <a:moveTo>
                    <a:pt x="5155" y="366"/>
                  </a:moveTo>
                  <a:lnTo>
                    <a:pt x="5184" y="346"/>
                  </a:lnTo>
                  <a:lnTo>
                    <a:pt x="5187" y="352"/>
                  </a:lnTo>
                  <a:lnTo>
                    <a:pt x="5158" y="369"/>
                  </a:lnTo>
                  <a:lnTo>
                    <a:pt x="5155" y="366"/>
                  </a:lnTo>
                  <a:close/>
                  <a:moveTo>
                    <a:pt x="355" y="326"/>
                  </a:moveTo>
                  <a:lnTo>
                    <a:pt x="361" y="323"/>
                  </a:lnTo>
                  <a:lnTo>
                    <a:pt x="384" y="346"/>
                  </a:lnTo>
                  <a:lnTo>
                    <a:pt x="381" y="349"/>
                  </a:lnTo>
                  <a:lnTo>
                    <a:pt x="355" y="326"/>
                  </a:lnTo>
                  <a:close/>
                  <a:moveTo>
                    <a:pt x="5386" y="323"/>
                  </a:moveTo>
                  <a:lnTo>
                    <a:pt x="5389" y="317"/>
                  </a:lnTo>
                  <a:lnTo>
                    <a:pt x="5418" y="337"/>
                  </a:lnTo>
                  <a:lnTo>
                    <a:pt x="5415" y="343"/>
                  </a:lnTo>
                  <a:lnTo>
                    <a:pt x="5386" y="323"/>
                  </a:lnTo>
                  <a:close/>
                  <a:moveTo>
                    <a:pt x="5216" y="329"/>
                  </a:moveTo>
                  <a:lnTo>
                    <a:pt x="5244" y="311"/>
                  </a:lnTo>
                  <a:lnTo>
                    <a:pt x="5247" y="317"/>
                  </a:lnTo>
                  <a:lnTo>
                    <a:pt x="5218" y="334"/>
                  </a:lnTo>
                  <a:lnTo>
                    <a:pt x="5216" y="329"/>
                  </a:lnTo>
                  <a:close/>
                  <a:moveTo>
                    <a:pt x="306" y="280"/>
                  </a:moveTo>
                  <a:lnTo>
                    <a:pt x="309" y="277"/>
                  </a:lnTo>
                  <a:lnTo>
                    <a:pt x="335" y="300"/>
                  </a:lnTo>
                  <a:lnTo>
                    <a:pt x="329" y="303"/>
                  </a:lnTo>
                  <a:lnTo>
                    <a:pt x="306" y="280"/>
                  </a:lnTo>
                  <a:close/>
                  <a:moveTo>
                    <a:pt x="5331" y="280"/>
                  </a:moveTo>
                  <a:lnTo>
                    <a:pt x="5334" y="274"/>
                  </a:lnTo>
                  <a:lnTo>
                    <a:pt x="5363" y="297"/>
                  </a:lnTo>
                  <a:lnTo>
                    <a:pt x="5360" y="300"/>
                  </a:lnTo>
                  <a:lnTo>
                    <a:pt x="5331" y="280"/>
                  </a:lnTo>
                  <a:close/>
                  <a:moveTo>
                    <a:pt x="5273" y="294"/>
                  </a:moveTo>
                  <a:lnTo>
                    <a:pt x="5302" y="274"/>
                  </a:lnTo>
                  <a:lnTo>
                    <a:pt x="5305" y="280"/>
                  </a:lnTo>
                  <a:lnTo>
                    <a:pt x="5276" y="297"/>
                  </a:lnTo>
                  <a:lnTo>
                    <a:pt x="5273" y="294"/>
                  </a:lnTo>
                  <a:close/>
                  <a:moveTo>
                    <a:pt x="254" y="233"/>
                  </a:moveTo>
                  <a:lnTo>
                    <a:pt x="257" y="228"/>
                  </a:lnTo>
                  <a:lnTo>
                    <a:pt x="283" y="251"/>
                  </a:lnTo>
                  <a:lnTo>
                    <a:pt x="280" y="256"/>
                  </a:lnTo>
                  <a:lnTo>
                    <a:pt x="254" y="233"/>
                  </a:lnTo>
                  <a:close/>
                  <a:moveTo>
                    <a:pt x="202" y="187"/>
                  </a:moveTo>
                  <a:lnTo>
                    <a:pt x="205" y="181"/>
                  </a:lnTo>
                  <a:lnTo>
                    <a:pt x="231" y="205"/>
                  </a:lnTo>
                  <a:lnTo>
                    <a:pt x="228" y="210"/>
                  </a:lnTo>
                  <a:lnTo>
                    <a:pt x="202" y="187"/>
                  </a:lnTo>
                  <a:close/>
                  <a:moveTo>
                    <a:pt x="150" y="141"/>
                  </a:moveTo>
                  <a:lnTo>
                    <a:pt x="156" y="135"/>
                  </a:lnTo>
                  <a:lnTo>
                    <a:pt x="179" y="158"/>
                  </a:lnTo>
                  <a:lnTo>
                    <a:pt x="176" y="164"/>
                  </a:lnTo>
                  <a:lnTo>
                    <a:pt x="150" y="141"/>
                  </a:lnTo>
                  <a:close/>
                  <a:moveTo>
                    <a:pt x="98" y="92"/>
                  </a:moveTo>
                  <a:lnTo>
                    <a:pt x="104" y="89"/>
                  </a:lnTo>
                  <a:lnTo>
                    <a:pt x="130" y="112"/>
                  </a:lnTo>
                  <a:lnTo>
                    <a:pt x="124" y="118"/>
                  </a:lnTo>
                  <a:lnTo>
                    <a:pt x="98" y="92"/>
                  </a:lnTo>
                  <a:close/>
                  <a:moveTo>
                    <a:pt x="49" y="46"/>
                  </a:moveTo>
                  <a:lnTo>
                    <a:pt x="52" y="43"/>
                  </a:lnTo>
                  <a:lnTo>
                    <a:pt x="78" y="66"/>
                  </a:lnTo>
                  <a:lnTo>
                    <a:pt x="75" y="69"/>
                  </a:lnTo>
                  <a:lnTo>
                    <a:pt x="49" y="46"/>
                  </a:lnTo>
                  <a:close/>
                  <a:moveTo>
                    <a:pt x="0" y="2"/>
                  </a:moveTo>
                  <a:lnTo>
                    <a:pt x="3" y="0"/>
                  </a:lnTo>
                  <a:lnTo>
                    <a:pt x="26" y="20"/>
                  </a:lnTo>
                  <a:lnTo>
                    <a:pt x="23" y="23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7" name="Freeform 9"/>
            <p:cNvSpPr>
              <a:spLocks noEditPoints="1"/>
            </p:cNvSpPr>
            <p:nvPr/>
          </p:nvSpPr>
          <p:spPr bwMode="auto">
            <a:xfrm>
              <a:off x="13686" y="1217984"/>
              <a:ext cx="9121516" cy="810387"/>
            </a:xfrm>
            <a:custGeom>
              <a:avLst/>
              <a:gdLst/>
              <a:ahLst/>
              <a:cxnLst>
                <a:cxn ang="0">
                  <a:pos x="9204" y="716"/>
                </a:cxn>
                <a:cxn ang="0">
                  <a:pos x="9123" y="653"/>
                </a:cxn>
                <a:cxn ang="0">
                  <a:pos x="8996" y="532"/>
                </a:cxn>
                <a:cxn ang="0">
                  <a:pos x="7331" y="468"/>
                </a:cxn>
                <a:cxn ang="0">
                  <a:pos x="7455" y="477"/>
                </a:cxn>
                <a:cxn ang="0">
                  <a:pos x="6344" y="457"/>
                </a:cxn>
                <a:cxn ang="0">
                  <a:pos x="6445" y="434"/>
                </a:cxn>
                <a:cxn ang="0">
                  <a:pos x="7516" y="448"/>
                </a:cxn>
                <a:cxn ang="0">
                  <a:pos x="7201" y="416"/>
                </a:cxn>
                <a:cxn ang="0">
                  <a:pos x="7605" y="393"/>
                </a:cxn>
                <a:cxn ang="0">
                  <a:pos x="6615" y="408"/>
                </a:cxn>
                <a:cxn ang="0">
                  <a:pos x="6018" y="382"/>
                </a:cxn>
                <a:cxn ang="0">
                  <a:pos x="6783" y="358"/>
                </a:cxn>
                <a:cxn ang="0">
                  <a:pos x="5986" y="367"/>
                </a:cxn>
                <a:cxn ang="0">
                  <a:pos x="6815" y="350"/>
                </a:cxn>
                <a:cxn ang="0">
                  <a:pos x="5897" y="315"/>
                </a:cxn>
                <a:cxn ang="0">
                  <a:pos x="6953" y="330"/>
                </a:cxn>
                <a:cxn ang="0">
                  <a:pos x="8745" y="295"/>
                </a:cxn>
                <a:cxn ang="0">
                  <a:pos x="5770" y="263"/>
                </a:cxn>
                <a:cxn ang="0">
                  <a:pos x="58" y="278"/>
                </a:cxn>
                <a:cxn ang="0">
                  <a:pos x="194" y="260"/>
                </a:cxn>
                <a:cxn ang="0">
                  <a:pos x="367" y="255"/>
                </a:cxn>
                <a:cxn ang="0">
                  <a:pos x="402" y="263"/>
                </a:cxn>
                <a:cxn ang="0">
                  <a:pos x="540" y="249"/>
                </a:cxn>
                <a:cxn ang="0">
                  <a:pos x="713" y="243"/>
                </a:cxn>
                <a:cxn ang="0">
                  <a:pos x="817" y="252"/>
                </a:cxn>
                <a:cxn ang="0">
                  <a:pos x="956" y="234"/>
                </a:cxn>
                <a:cxn ang="0">
                  <a:pos x="1198" y="226"/>
                </a:cxn>
                <a:cxn ang="0">
                  <a:pos x="1233" y="237"/>
                </a:cxn>
                <a:cxn ang="0">
                  <a:pos x="5637" y="217"/>
                </a:cxn>
                <a:cxn ang="0">
                  <a:pos x="1544" y="214"/>
                </a:cxn>
                <a:cxn ang="0">
                  <a:pos x="8670" y="223"/>
                </a:cxn>
                <a:cxn ang="0">
                  <a:pos x="1718" y="208"/>
                </a:cxn>
                <a:cxn ang="0">
                  <a:pos x="1960" y="200"/>
                </a:cxn>
                <a:cxn ang="0">
                  <a:pos x="2064" y="208"/>
                </a:cxn>
                <a:cxn ang="0">
                  <a:pos x="5573" y="191"/>
                </a:cxn>
                <a:cxn ang="0">
                  <a:pos x="2306" y="188"/>
                </a:cxn>
                <a:cxn ang="0">
                  <a:pos x="2410" y="194"/>
                </a:cxn>
                <a:cxn ang="0">
                  <a:pos x="2549" y="179"/>
                </a:cxn>
                <a:cxn ang="0">
                  <a:pos x="2791" y="171"/>
                </a:cxn>
                <a:cxn ang="0">
                  <a:pos x="2895" y="179"/>
                </a:cxn>
                <a:cxn ang="0">
                  <a:pos x="8073" y="165"/>
                </a:cxn>
                <a:cxn ang="0">
                  <a:pos x="3068" y="162"/>
                </a:cxn>
                <a:cxn ang="0">
                  <a:pos x="3172" y="168"/>
                </a:cxn>
                <a:cxn ang="0">
                  <a:pos x="3311" y="153"/>
                </a:cxn>
                <a:cxn ang="0">
                  <a:pos x="3553" y="145"/>
                </a:cxn>
                <a:cxn ang="0">
                  <a:pos x="3657" y="153"/>
                </a:cxn>
                <a:cxn ang="0">
                  <a:pos x="3726" y="139"/>
                </a:cxn>
                <a:cxn ang="0">
                  <a:pos x="3900" y="133"/>
                </a:cxn>
                <a:cxn ang="0">
                  <a:pos x="4003" y="139"/>
                </a:cxn>
                <a:cxn ang="0">
                  <a:pos x="4142" y="125"/>
                </a:cxn>
                <a:cxn ang="0">
                  <a:pos x="4384" y="116"/>
                </a:cxn>
                <a:cxn ang="0">
                  <a:pos x="4419" y="125"/>
                </a:cxn>
                <a:cxn ang="0">
                  <a:pos x="4485" y="113"/>
                </a:cxn>
                <a:cxn ang="0">
                  <a:pos x="4728" y="104"/>
                </a:cxn>
                <a:cxn ang="0">
                  <a:pos x="4765" y="113"/>
                </a:cxn>
                <a:cxn ang="0">
                  <a:pos x="4901" y="99"/>
                </a:cxn>
                <a:cxn ang="0">
                  <a:pos x="5143" y="90"/>
                </a:cxn>
                <a:cxn ang="0">
                  <a:pos x="5247" y="96"/>
                </a:cxn>
                <a:cxn ang="0">
                  <a:pos x="8295" y="70"/>
                </a:cxn>
                <a:cxn ang="0">
                  <a:pos x="8324" y="44"/>
                </a:cxn>
              </a:cxnLst>
              <a:rect l="0" t="0" r="r" b="b"/>
              <a:pathLst>
                <a:path w="9331" h="843">
                  <a:moveTo>
                    <a:pt x="9299" y="820"/>
                  </a:moveTo>
                  <a:lnTo>
                    <a:pt x="9305" y="812"/>
                  </a:lnTo>
                  <a:lnTo>
                    <a:pt x="9331" y="835"/>
                  </a:lnTo>
                  <a:lnTo>
                    <a:pt x="9323" y="843"/>
                  </a:lnTo>
                  <a:lnTo>
                    <a:pt x="9299" y="820"/>
                  </a:lnTo>
                  <a:close/>
                  <a:moveTo>
                    <a:pt x="9248" y="771"/>
                  </a:moveTo>
                  <a:lnTo>
                    <a:pt x="9256" y="763"/>
                  </a:lnTo>
                  <a:lnTo>
                    <a:pt x="9282" y="786"/>
                  </a:lnTo>
                  <a:lnTo>
                    <a:pt x="9273" y="794"/>
                  </a:lnTo>
                  <a:lnTo>
                    <a:pt x="9248" y="771"/>
                  </a:lnTo>
                  <a:close/>
                  <a:moveTo>
                    <a:pt x="9198" y="722"/>
                  </a:moveTo>
                  <a:lnTo>
                    <a:pt x="9204" y="716"/>
                  </a:lnTo>
                  <a:lnTo>
                    <a:pt x="9230" y="740"/>
                  </a:lnTo>
                  <a:lnTo>
                    <a:pt x="9222" y="748"/>
                  </a:lnTo>
                  <a:lnTo>
                    <a:pt x="9198" y="722"/>
                  </a:lnTo>
                  <a:close/>
                  <a:moveTo>
                    <a:pt x="9146" y="676"/>
                  </a:moveTo>
                  <a:lnTo>
                    <a:pt x="9155" y="667"/>
                  </a:lnTo>
                  <a:lnTo>
                    <a:pt x="9181" y="690"/>
                  </a:lnTo>
                  <a:lnTo>
                    <a:pt x="9172" y="699"/>
                  </a:lnTo>
                  <a:lnTo>
                    <a:pt x="9146" y="676"/>
                  </a:lnTo>
                  <a:close/>
                  <a:moveTo>
                    <a:pt x="9097" y="627"/>
                  </a:moveTo>
                  <a:lnTo>
                    <a:pt x="9106" y="621"/>
                  </a:lnTo>
                  <a:lnTo>
                    <a:pt x="9129" y="644"/>
                  </a:lnTo>
                  <a:lnTo>
                    <a:pt x="9123" y="653"/>
                  </a:lnTo>
                  <a:lnTo>
                    <a:pt x="9097" y="627"/>
                  </a:lnTo>
                  <a:close/>
                  <a:moveTo>
                    <a:pt x="9045" y="581"/>
                  </a:moveTo>
                  <a:lnTo>
                    <a:pt x="9054" y="572"/>
                  </a:lnTo>
                  <a:lnTo>
                    <a:pt x="9080" y="595"/>
                  </a:lnTo>
                  <a:lnTo>
                    <a:pt x="9071" y="604"/>
                  </a:lnTo>
                  <a:lnTo>
                    <a:pt x="9045" y="581"/>
                  </a:lnTo>
                  <a:close/>
                  <a:moveTo>
                    <a:pt x="8996" y="532"/>
                  </a:moveTo>
                  <a:lnTo>
                    <a:pt x="9005" y="526"/>
                  </a:lnTo>
                  <a:lnTo>
                    <a:pt x="9031" y="549"/>
                  </a:lnTo>
                  <a:lnTo>
                    <a:pt x="9022" y="558"/>
                  </a:lnTo>
                  <a:lnTo>
                    <a:pt x="8996" y="532"/>
                  </a:lnTo>
                  <a:close/>
                  <a:moveTo>
                    <a:pt x="8947" y="485"/>
                  </a:moveTo>
                  <a:lnTo>
                    <a:pt x="8953" y="477"/>
                  </a:lnTo>
                  <a:lnTo>
                    <a:pt x="8979" y="500"/>
                  </a:lnTo>
                  <a:lnTo>
                    <a:pt x="8970" y="509"/>
                  </a:lnTo>
                  <a:lnTo>
                    <a:pt x="8947" y="485"/>
                  </a:lnTo>
                  <a:close/>
                  <a:moveTo>
                    <a:pt x="7386" y="497"/>
                  </a:moveTo>
                  <a:lnTo>
                    <a:pt x="7418" y="483"/>
                  </a:lnTo>
                  <a:lnTo>
                    <a:pt x="7423" y="494"/>
                  </a:lnTo>
                  <a:lnTo>
                    <a:pt x="7392" y="509"/>
                  </a:lnTo>
                  <a:lnTo>
                    <a:pt x="7386" y="497"/>
                  </a:lnTo>
                  <a:close/>
                  <a:moveTo>
                    <a:pt x="7325" y="480"/>
                  </a:moveTo>
                  <a:lnTo>
                    <a:pt x="7331" y="468"/>
                  </a:lnTo>
                  <a:lnTo>
                    <a:pt x="7360" y="483"/>
                  </a:lnTo>
                  <a:lnTo>
                    <a:pt x="7357" y="494"/>
                  </a:lnTo>
                  <a:lnTo>
                    <a:pt x="7325" y="480"/>
                  </a:lnTo>
                  <a:close/>
                  <a:moveTo>
                    <a:pt x="6275" y="474"/>
                  </a:moveTo>
                  <a:lnTo>
                    <a:pt x="6309" y="465"/>
                  </a:lnTo>
                  <a:lnTo>
                    <a:pt x="6312" y="477"/>
                  </a:lnTo>
                  <a:lnTo>
                    <a:pt x="6278" y="485"/>
                  </a:lnTo>
                  <a:lnTo>
                    <a:pt x="6275" y="474"/>
                  </a:lnTo>
                  <a:close/>
                  <a:moveTo>
                    <a:pt x="7449" y="468"/>
                  </a:moveTo>
                  <a:lnTo>
                    <a:pt x="7481" y="454"/>
                  </a:lnTo>
                  <a:lnTo>
                    <a:pt x="7487" y="462"/>
                  </a:lnTo>
                  <a:lnTo>
                    <a:pt x="7455" y="477"/>
                  </a:lnTo>
                  <a:lnTo>
                    <a:pt x="7449" y="468"/>
                  </a:lnTo>
                  <a:close/>
                  <a:moveTo>
                    <a:pt x="6211" y="462"/>
                  </a:moveTo>
                  <a:lnTo>
                    <a:pt x="6214" y="451"/>
                  </a:lnTo>
                  <a:lnTo>
                    <a:pt x="6246" y="465"/>
                  </a:lnTo>
                  <a:lnTo>
                    <a:pt x="6243" y="477"/>
                  </a:lnTo>
                  <a:lnTo>
                    <a:pt x="6211" y="462"/>
                  </a:lnTo>
                  <a:close/>
                  <a:moveTo>
                    <a:pt x="6344" y="457"/>
                  </a:moveTo>
                  <a:lnTo>
                    <a:pt x="6376" y="451"/>
                  </a:lnTo>
                  <a:lnTo>
                    <a:pt x="6379" y="462"/>
                  </a:lnTo>
                  <a:lnTo>
                    <a:pt x="6344" y="468"/>
                  </a:lnTo>
                  <a:lnTo>
                    <a:pt x="6344" y="457"/>
                  </a:lnTo>
                  <a:close/>
                  <a:moveTo>
                    <a:pt x="7265" y="448"/>
                  </a:moveTo>
                  <a:lnTo>
                    <a:pt x="7268" y="436"/>
                  </a:lnTo>
                  <a:lnTo>
                    <a:pt x="7299" y="454"/>
                  </a:lnTo>
                  <a:lnTo>
                    <a:pt x="7294" y="462"/>
                  </a:lnTo>
                  <a:lnTo>
                    <a:pt x="7265" y="448"/>
                  </a:lnTo>
                  <a:close/>
                  <a:moveTo>
                    <a:pt x="8895" y="436"/>
                  </a:moveTo>
                  <a:lnTo>
                    <a:pt x="8904" y="431"/>
                  </a:lnTo>
                  <a:lnTo>
                    <a:pt x="8930" y="454"/>
                  </a:lnTo>
                  <a:lnTo>
                    <a:pt x="8921" y="462"/>
                  </a:lnTo>
                  <a:lnTo>
                    <a:pt x="8895" y="436"/>
                  </a:lnTo>
                  <a:close/>
                  <a:moveTo>
                    <a:pt x="6410" y="442"/>
                  </a:moveTo>
                  <a:lnTo>
                    <a:pt x="6445" y="434"/>
                  </a:lnTo>
                  <a:lnTo>
                    <a:pt x="6448" y="445"/>
                  </a:lnTo>
                  <a:lnTo>
                    <a:pt x="6413" y="454"/>
                  </a:lnTo>
                  <a:lnTo>
                    <a:pt x="6410" y="442"/>
                  </a:lnTo>
                  <a:close/>
                  <a:moveTo>
                    <a:pt x="6145" y="436"/>
                  </a:moveTo>
                  <a:lnTo>
                    <a:pt x="6151" y="425"/>
                  </a:lnTo>
                  <a:lnTo>
                    <a:pt x="6182" y="439"/>
                  </a:lnTo>
                  <a:lnTo>
                    <a:pt x="6180" y="448"/>
                  </a:lnTo>
                  <a:lnTo>
                    <a:pt x="6145" y="436"/>
                  </a:lnTo>
                  <a:close/>
                  <a:moveTo>
                    <a:pt x="7513" y="436"/>
                  </a:moveTo>
                  <a:lnTo>
                    <a:pt x="7542" y="422"/>
                  </a:lnTo>
                  <a:lnTo>
                    <a:pt x="7548" y="434"/>
                  </a:lnTo>
                  <a:lnTo>
                    <a:pt x="7516" y="448"/>
                  </a:lnTo>
                  <a:lnTo>
                    <a:pt x="7513" y="436"/>
                  </a:lnTo>
                  <a:close/>
                  <a:moveTo>
                    <a:pt x="6477" y="428"/>
                  </a:moveTo>
                  <a:lnTo>
                    <a:pt x="6511" y="419"/>
                  </a:lnTo>
                  <a:lnTo>
                    <a:pt x="6514" y="431"/>
                  </a:lnTo>
                  <a:lnTo>
                    <a:pt x="6480" y="439"/>
                  </a:lnTo>
                  <a:lnTo>
                    <a:pt x="6477" y="428"/>
                  </a:lnTo>
                  <a:close/>
                  <a:moveTo>
                    <a:pt x="7201" y="416"/>
                  </a:moveTo>
                  <a:lnTo>
                    <a:pt x="7207" y="408"/>
                  </a:lnTo>
                  <a:lnTo>
                    <a:pt x="7239" y="422"/>
                  </a:lnTo>
                  <a:lnTo>
                    <a:pt x="7233" y="431"/>
                  </a:lnTo>
                  <a:lnTo>
                    <a:pt x="7201" y="416"/>
                  </a:lnTo>
                  <a:close/>
                  <a:moveTo>
                    <a:pt x="6546" y="410"/>
                  </a:moveTo>
                  <a:lnTo>
                    <a:pt x="6578" y="405"/>
                  </a:lnTo>
                  <a:lnTo>
                    <a:pt x="6581" y="416"/>
                  </a:lnTo>
                  <a:lnTo>
                    <a:pt x="6549" y="422"/>
                  </a:lnTo>
                  <a:lnTo>
                    <a:pt x="6546" y="410"/>
                  </a:lnTo>
                  <a:close/>
                  <a:moveTo>
                    <a:pt x="6081" y="408"/>
                  </a:moveTo>
                  <a:lnTo>
                    <a:pt x="6087" y="399"/>
                  </a:lnTo>
                  <a:lnTo>
                    <a:pt x="6119" y="410"/>
                  </a:lnTo>
                  <a:lnTo>
                    <a:pt x="6113" y="422"/>
                  </a:lnTo>
                  <a:lnTo>
                    <a:pt x="6081" y="408"/>
                  </a:lnTo>
                  <a:close/>
                  <a:moveTo>
                    <a:pt x="7574" y="408"/>
                  </a:moveTo>
                  <a:lnTo>
                    <a:pt x="7605" y="393"/>
                  </a:lnTo>
                  <a:lnTo>
                    <a:pt x="7611" y="402"/>
                  </a:lnTo>
                  <a:lnTo>
                    <a:pt x="7579" y="416"/>
                  </a:lnTo>
                  <a:lnTo>
                    <a:pt x="7574" y="408"/>
                  </a:lnTo>
                  <a:close/>
                  <a:moveTo>
                    <a:pt x="8846" y="390"/>
                  </a:moveTo>
                  <a:lnTo>
                    <a:pt x="8855" y="382"/>
                  </a:lnTo>
                  <a:lnTo>
                    <a:pt x="8878" y="405"/>
                  </a:lnTo>
                  <a:lnTo>
                    <a:pt x="8872" y="413"/>
                  </a:lnTo>
                  <a:lnTo>
                    <a:pt x="8846" y="390"/>
                  </a:lnTo>
                  <a:close/>
                  <a:moveTo>
                    <a:pt x="6612" y="396"/>
                  </a:moveTo>
                  <a:lnTo>
                    <a:pt x="6647" y="387"/>
                  </a:lnTo>
                  <a:lnTo>
                    <a:pt x="6650" y="399"/>
                  </a:lnTo>
                  <a:lnTo>
                    <a:pt x="6615" y="408"/>
                  </a:lnTo>
                  <a:lnTo>
                    <a:pt x="6612" y="396"/>
                  </a:lnTo>
                  <a:close/>
                  <a:moveTo>
                    <a:pt x="7141" y="384"/>
                  </a:moveTo>
                  <a:lnTo>
                    <a:pt x="7144" y="376"/>
                  </a:lnTo>
                  <a:lnTo>
                    <a:pt x="7175" y="390"/>
                  </a:lnTo>
                  <a:lnTo>
                    <a:pt x="7170" y="402"/>
                  </a:lnTo>
                  <a:lnTo>
                    <a:pt x="7141" y="384"/>
                  </a:lnTo>
                  <a:close/>
                  <a:moveTo>
                    <a:pt x="6018" y="382"/>
                  </a:moveTo>
                  <a:lnTo>
                    <a:pt x="6024" y="370"/>
                  </a:lnTo>
                  <a:lnTo>
                    <a:pt x="6055" y="384"/>
                  </a:lnTo>
                  <a:lnTo>
                    <a:pt x="6050" y="393"/>
                  </a:lnTo>
                  <a:lnTo>
                    <a:pt x="6018" y="382"/>
                  </a:lnTo>
                  <a:close/>
                  <a:moveTo>
                    <a:pt x="6682" y="382"/>
                  </a:moveTo>
                  <a:lnTo>
                    <a:pt x="6714" y="373"/>
                  </a:lnTo>
                  <a:lnTo>
                    <a:pt x="6716" y="384"/>
                  </a:lnTo>
                  <a:lnTo>
                    <a:pt x="6682" y="393"/>
                  </a:lnTo>
                  <a:lnTo>
                    <a:pt x="6682" y="382"/>
                  </a:lnTo>
                  <a:close/>
                  <a:moveTo>
                    <a:pt x="7637" y="376"/>
                  </a:moveTo>
                  <a:lnTo>
                    <a:pt x="7669" y="361"/>
                  </a:lnTo>
                  <a:lnTo>
                    <a:pt x="7672" y="373"/>
                  </a:lnTo>
                  <a:lnTo>
                    <a:pt x="7643" y="387"/>
                  </a:lnTo>
                  <a:lnTo>
                    <a:pt x="7637" y="376"/>
                  </a:lnTo>
                  <a:close/>
                  <a:moveTo>
                    <a:pt x="6748" y="364"/>
                  </a:moveTo>
                  <a:lnTo>
                    <a:pt x="6783" y="358"/>
                  </a:lnTo>
                  <a:lnTo>
                    <a:pt x="6786" y="370"/>
                  </a:lnTo>
                  <a:lnTo>
                    <a:pt x="6751" y="376"/>
                  </a:lnTo>
                  <a:lnTo>
                    <a:pt x="6748" y="364"/>
                  </a:lnTo>
                  <a:close/>
                  <a:moveTo>
                    <a:pt x="7077" y="356"/>
                  </a:moveTo>
                  <a:lnTo>
                    <a:pt x="7083" y="344"/>
                  </a:lnTo>
                  <a:lnTo>
                    <a:pt x="7115" y="358"/>
                  </a:lnTo>
                  <a:lnTo>
                    <a:pt x="7109" y="370"/>
                  </a:lnTo>
                  <a:lnTo>
                    <a:pt x="7077" y="356"/>
                  </a:lnTo>
                  <a:close/>
                  <a:moveTo>
                    <a:pt x="5954" y="353"/>
                  </a:moveTo>
                  <a:lnTo>
                    <a:pt x="5960" y="344"/>
                  </a:lnTo>
                  <a:lnTo>
                    <a:pt x="5992" y="356"/>
                  </a:lnTo>
                  <a:lnTo>
                    <a:pt x="5986" y="367"/>
                  </a:lnTo>
                  <a:lnTo>
                    <a:pt x="5954" y="353"/>
                  </a:lnTo>
                  <a:close/>
                  <a:moveTo>
                    <a:pt x="8794" y="341"/>
                  </a:moveTo>
                  <a:lnTo>
                    <a:pt x="8803" y="332"/>
                  </a:lnTo>
                  <a:lnTo>
                    <a:pt x="8829" y="358"/>
                  </a:lnTo>
                  <a:lnTo>
                    <a:pt x="8820" y="367"/>
                  </a:lnTo>
                  <a:lnTo>
                    <a:pt x="8794" y="341"/>
                  </a:lnTo>
                  <a:close/>
                  <a:moveTo>
                    <a:pt x="6815" y="350"/>
                  </a:moveTo>
                  <a:lnTo>
                    <a:pt x="6849" y="341"/>
                  </a:lnTo>
                  <a:lnTo>
                    <a:pt x="6852" y="353"/>
                  </a:lnTo>
                  <a:lnTo>
                    <a:pt x="6817" y="361"/>
                  </a:lnTo>
                  <a:lnTo>
                    <a:pt x="6815" y="350"/>
                  </a:lnTo>
                  <a:close/>
                  <a:moveTo>
                    <a:pt x="7698" y="347"/>
                  </a:moveTo>
                  <a:lnTo>
                    <a:pt x="7729" y="332"/>
                  </a:lnTo>
                  <a:lnTo>
                    <a:pt x="7735" y="341"/>
                  </a:lnTo>
                  <a:lnTo>
                    <a:pt x="7703" y="358"/>
                  </a:lnTo>
                  <a:lnTo>
                    <a:pt x="7698" y="347"/>
                  </a:lnTo>
                  <a:close/>
                  <a:moveTo>
                    <a:pt x="6884" y="335"/>
                  </a:moveTo>
                  <a:lnTo>
                    <a:pt x="6916" y="327"/>
                  </a:lnTo>
                  <a:lnTo>
                    <a:pt x="6918" y="338"/>
                  </a:lnTo>
                  <a:lnTo>
                    <a:pt x="6887" y="347"/>
                  </a:lnTo>
                  <a:lnTo>
                    <a:pt x="6884" y="335"/>
                  </a:lnTo>
                  <a:close/>
                  <a:moveTo>
                    <a:pt x="5891" y="327"/>
                  </a:moveTo>
                  <a:lnTo>
                    <a:pt x="5897" y="315"/>
                  </a:lnTo>
                  <a:lnTo>
                    <a:pt x="5928" y="330"/>
                  </a:lnTo>
                  <a:lnTo>
                    <a:pt x="5923" y="341"/>
                  </a:lnTo>
                  <a:lnTo>
                    <a:pt x="5891" y="327"/>
                  </a:lnTo>
                  <a:close/>
                  <a:moveTo>
                    <a:pt x="7017" y="324"/>
                  </a:moveTo>
                  <a:lnTo>
                    <a:pt x="7022" y="312"/>
                  </a:lnTo>
                  <a:lnTo>
                    <a:pt x="7051" y="330"/>
                  </a:lnTo>
                  <a:lnTo>
                    <a:pt x="7045" y="338"/>
                  </a:lnTo>
                  <a:lnTo>
                    <a:pt x="7017" y="324"/>
                  </a:lnTo>
                  <a:close/>
                  <a:moveTo>
                    <a:pt x="6950" y="318"/>
                  </a:moveTo>
                  <a:lnTo>
                    <a:pt x="6985" y="312"/>
                  </a:lnTo>
                  <a:lnTo>
                    <a:pt x="6988" y="324"/>
                  </a:lnTo>
                  <a:lnTo>
                    <a:pt x="6953" y="330"/>
                  </a:lnTo>
                  <a:lnTo>
                    <a:pt x="6950" y="318"/>
                  </a:lnTo>
                  <a:close/>
                  <a:moveTo>
                    <a:pt x="7761" y="318"/>
                  </a:moveTo>
                  <a:lnTo>
                    <a:pt x="7793" y="301"/>
                  </a:lnTo>
                  <a:lnTo>
                    <a:pt x="7799" y="312"/>
                  </a:lnTo>
                  <a:lnTo>
                    <a:pt x="7767" y="327"/>
                  </a:lnTo>
                  <a:lnTo>
                    <a:pt x="7761" y="318"/>
                  </a:lnTo>
                  <a:close/>
                  <a:moveTo>
                    <a:pt x="8745" y="295"/>
                  </a:moveTo>
                  <a:lnTo>
                    <a:pt x="8754" y="286"/>
                  </a:lnTo>
                  <a:lnTo>
                    <a:pt x="8777" y="309"/>
                  </a:lnTo>
                  <a:lnTo>
                    <a:pt x="8771" y="318"/>
                  </a:lnTo>
                  <a:lnTo>
                    <a:pt x="8745" y="295"/>
                  </a:lnTo>
                  <a:close/>
                  <a:moveTo>
                    <a:pt x="5827" y="301"/>
                  </a:moveTo>
                  <a:lnTo>
                    <a:pt x="5833" y="289"/>
                  </a:lnTo>
                  <a:lnTo>
                    <a:pt x="5865" y="304"/>
                  </a:lnTo>
                  <a:lnTo>
                    <a:pt x="5859" y="312"/>
                  </a:lnTo>
                  <a:lnTo>
                    <a:pt x="5827" y="301"/>
                  </a:lnTo>
                  <a:close/>
                  <a:moveTo>
                    <a:pt x="7825" y="286"/>
                  </a:moveTo>
                  <a:lnTo>
                    <a:pt x="7854" y="272"/>
                  </a:lnTo>
                  <a:lnTo>
                    <a:pt x="7859" y="281"/>
                  </a:lnTo>
                  <a:lnTo>
                    <a:pt x="7828" y="298"/>
                  </a:lnTo>
                  <a:lnTo>
                    <a:pt x="7825" y="286"/>
                  </a:lnTo>
                  <a:close/>
                  <a:moveTo>
                    <a:pt x="5764" y="272"/>
                  </a:moveTo>
                  <a:lnTo>
                    <a:pt x="5770" y="263"/>
                  </a:lnTo>
                  <a:lnTo>
                    <a:pt x="5801" y="275"/>
                  </a:lnTo>
                  <a:lnTo>
                    <a:pt x="5796" y="286"/>
                  </a:lnTo>
                  <a:lnTo>
                    <a:pt x="5764" y="272"/>
                  </a:lnTo>
                  <a:close/>
                  <a:moveTo>
                    <a:pt x="0" y="266"/>
                  </a:moveTo>
                  <a:lnTo>
                    <a:pt x="21" y="266"/>
                  </a:lnTo>
                  <a:lnTo>
                    <a:pt x="23" y="278"/>
                  </a:lnTo>
                  <a:lnTo>
                    <a:pt x="0" y="278"/>
                  </a:lnTo>
                  <a:lnTo>
                    <a:pt x="0" y="266"/>
                  </a:lnTo>
                  <a:close/>
                  <a:moveTo>
                    <a:pt x="55" y="266"/>
                  </a:moveTo>
                  <a:lnTo>
                    <a:pt x="90" y="263"/>
                  </a:lnTo>
                  <a:lnTo>
                    <a:pt x="93" y="275"/>
                  </a:lnTo>
                  <a:lnTo>
                    <a:pt x="58" y="278"/>
                  </a:lnTo>
                  <a:lnTo>
                    <a:pt x="55" y="266"/>
                  </a:lnTo>
                  <a:close/>
                  <a:moveTo>
                    <a:pt x="125" y="263"/>
                  </a:moveTo>
                  <a:lnTo>
                    <a:pt x="159" y="260"/>
                  </a:lnTo>
                  <a:lnTo>
                    <a:pt x="162" y="272"/>
                  </a:lnTo>
                  <a:lnTo>
                    <a:pt x="127" y="275"/>
                  </a:lnTo>
                  <a:lnTo>
                    <a:pt x="125" y="263"/>
                  </a:lnTo>
                  <a:close/>
                  <a:moveTo>
                    <a:pt x="194" y="260"/>
                  </a:moveTo>
                  <a:lnTo>
                    <a:pt x="228" y="260"/>
                  </a:lnTo>
                  <a:lnTo>
                    <a:pt x="231" y="272"/>
                  </a:lnTo>
                  <a:lnTo>
                    <a:pt x="197" y="272"/>
                  </a:lnTo>
                  <a:lnTo>
                    <a:pt x="194" y="260"/>
                  </a:lnTo>
                  <a:close/>
                  <a:moveTo>
                    <a:pt x="8696" y="246"/>
                  </a:moveTo>
                  <a:lnTo>
                    <a:pt x="8702" y="237"/>
                  </a:lnTo>
                  <a:lnTo>
                    <a:pt x="8728" y="263"/>
                  </a:lnTo>
                  <a:lnTo>
                    <a:pt x="8719" y="272"/>
                  </a:lnTo>
                  <a:lnTo>
                    <a:pt x="8696" y="246"/>
                  </a:lnTo>
                  <a:close/>
                  <a:moveTo>
                    <a:pt x="263" y="257"/>
                  </a:moveTo>
                  <a:lnTo>
                    <a:pt x="298" y="257"/>
                  </a:lnTo>
                  <a:lnTo>
                    <a:pt x="301" y="269"/>
                  </a:lnTo>
                  <a:lnTo>
                    <a:pt x="266" y="269"/>
                  </a:lnTo>
                  <a:lnTo>
                    <a:pt x="263" y="257"/>
                  </a:lnTo>
                  <a:close/>
                  <a:moveTo>
                    <a:pt x="332" y="255"/>
                  </a:moveTo>
                  <a:lnTo>
                    <a:pt x="367" y="255"/>
                  </a:lnTo>
                  <a:lnTo>
                    <a:pt x="367" y="266"/>
                  </a:lnTo>
                  <a:lnTo>
                    <a:pt x="332" y="266"/>
                  </a:lnTo>
                  <a:lnTo>
                    <a:pt x="332" y="255"/>
                  </a:lnTo>
                  <a:close/>
                  <a:moveTo>
                    <a:pt x="7885" y="257"/>
                  </a:moveTo>
                  <a:lnTo>
                    <a:pt x="7917" y="240"/>
                  </a:lnTo>
                  <a:lnTo>
                    <a:pt x="7923" y="252"/>
                  </a:lnTo>
                  <a:lnTo>
                    <a:pt x="7891" y="266"/>
                  </a:lnTo>
                  <a:lnTo>
                    <a:pt x="7885" y="257"/>
                  </a:lnTo>
                  <a:close/>
                  <a:moveTo>
                    <a:pt x="402" y="252"/>
                  </a:moveTo>
                  <a:lnTo>
                    <a:pt x="436" y="252"/>
                  </a:lnTo>
                  <a:lnTo>
                    <a:pt x="436" y="263"/>
                  </a:lnTo>
                  <a:lnTo>
                    <a:pt x="402" y="263"/>
                  </a:lnTo>
                  <a:lnTo>
                    <a:pt x="402" y="252"/>
                  </a:lnTo>
                  <a:close/>
                  <a:moveTo>
                    <a:pt x="471" y="252"/>
                  </a:moveTo>
                  <a:lnTo>
                    <a:pt x="505" y="249"/>
                  </a:lnTo>
                  <a:lnTo>
                    <a:pt x="505" y="260"/>
                  </a:lnTo>
                  <a:lnTo>
                    <a:pt x="471" y="263"/>
                  </a:lnTo>
                  <a:lnTo>
                    <a:pt x="471" y="252"/>
                  </a:lnTo>
                  <a:close/>
                  <a:moveTo>
                    <a:pt x="540" y="249"/>
                  </a:moveTo>
                  <a:lnTo>
                    <a:pt x="575" y="246"/>
                  </a:lnTo>
                  <a:lnTo>
                    <a:pt x="575" y="257"/>
                  </a:lnTo>
                  <a:lnTo>
                    <a:pt x="540" y="260"/>
                  </a:lnTo>
                  <a:lnTo>
                    <a:pt x="540" y="249"/>
                  </a:lnTo>
                  <a:close/>
                  <a:moveTo>
                    <a:pt x="5700" y="246"/>
                  </a:moveTo>
                  <a:lnTo>
                    <a:pt x="5703" y="234"/>
                  </a:lnTo>
                  <a:lnTo>
                    <a:pt x="5735" y="249"/>
                  </a:lnTo>
                  <a:lnTo>
                    <a:pt x="5732" y="260"/>
                  </a:lnTo>
                  <a:lnTo>
                    <a:pt x="5700" y="246"/>
                  </a:lnTo>
                  <a:close/>
                  <a:moveTo>
                    <a:pt x="609" y="246"/>
                  </a:moveTo>
                  <a:lnTo>
                    <a:pt x="644" y="246"/>
                  </a:lnTo>
                  <a:lnTo>
                    <a:pt x="644" y="257"/>
                  </a:lnTo>
                  <a:lnTo>
                    <a:pt x="609" y="257"/>
                  </a:lnTo>
                  <a:lnTo>
                    <a:pt x="609" y="246"/>
                  </a:lnTo>
                  <a:close/>
                  <a:moveTo>
                    <a:pt x="679" y="243"/>
                  </a:moveTo>
                  <a:lnTo>
                    <a:pt x="713" y="243"/>
                  </a:lnTo>
                  <a:lnTo>
                    <a:pt x="713" y="255"/>
                  </a:lnTo>
                  <a:lnTo>
                    <a:pt x="679" y="255"/>
                  </a:lnTo>
                  <a:lnTo>
                    <a:pt x="679" y="243"/>
                  </a:lnTo>
                  <a:close/>
                  <a:moveTo>
                    <a:pt x="748" y="240"/>
                  </a:moveTo>
                  <a:lnTo>
                    <a:pt x="783" y="240"/>
                  </a:lnTo>
                  <a:lnTo>
                    <a:pt x="783" y="252"/>
                  </a:lnTo>
                  <a:lnTo>
                    <a:pt x="748" y="252"/>
                  </a:lnTo>
                  <a:lnTo>
                    <a:pt x="748" y="240"/>
                  </a:lnTo>
                  <a:close/>
                  <a:moveTo>
                    <a:pt x="817" y="240"/>
                  </a:moveTo>
                  <a:lnTo>
                    <a:pt x="852" y="237"/>
                  </a:lnTo>
                  <a:lnTo>
                    <a:pt x="852" y="249"/>
                  </a:lnTo>
                  <a:lnTo>
                    <a:pt x="817" y="252"/>
                  </a:lnTo>
                  <a:lnTo>
                    <a:pt x="817" y="240"/>
                  </a:lnTo>
                  <a:close/>
                  <a:moveTo>
                    <a:pt x="886" y="237"/>
                  </a:moveTo>
                  <a:lnTo>
                    <a:pt x="921" y="234"/>
                  </a:lnTo>
                  <a:lnTo>
                    <a:pt x="921" y="246"/>
                  </a:lnTo>
                  <a:lnTo>
                    <a:pt x="886" y="249"/>
                  </a:lnTo>
                  <a:lnTo>
                    <a:pt x="886" y="237"/>
                  </a:lnTo>
                  <a:close/>
                  <a:moveTo>
                    <a:pt x="956" y="234"/>
                  </a:moveTo>
                  <a:lnTo>
                    <a:pt x="990" y="231"/>
                  </a:lnTo>
                  <a:lnTo>
                    <a:pt x="990" y="243"/>
                  </a:lnTo>
                  <a:lnTo>
                    <a:pt x="956" y="246"/>
                  </a:lnTo>
                  <a:lnTo>
                    <a:pt x="956" y="234"/>
                  </a:lnTo>
                  <a:close/>
                  <a:moveTo>
                    <a:pt x="1025" y="231"/>
                  </a:moveTo>
                  <a:lnTo>
                    <a:pt x="1060" y="231"/>
                  </a:lnTo>
                  <a:lnTo>
                    <a:pt x="1060" y="243"/>
                  </a:lnTo>
                  <a:lnTo>
                    <a:pt x="1025" y="243"/>
                  </a:lnTo>
                  <a:lnTo>
                    <a:pt x="1025" y="231"/>
                  </a:lnTo>
                  <a:close/>
                  <a:moveTo>
                    <a:pt x="1094" y="229"/>
                  </a:moveTo>
                  <a:lnTo>
                    <a:pt x="1129" y="229"/>
                  </a:lnTo>
                  <a:lnTo>
                    <a:pt x="1129" y="240"/>
                  </a:lnTo>
                  <a:lnTo>
                    <a:pt x="1094" y="240"/>
                  </a:lnTo>
                  <a:lnTo>
                    <a:pt x="1094" y="229"/>
                  </a:lnTo>
                  <a:close/>
                  <a:moveTo>
                    <a:pt x="1164" y="226"/>
                  </a:moveTo>
                  <a:lnTo>
                    <a:pt x="1198" y="226"/>
                  </a:lnTo>
                  <a:lnTo>
                    <a:pt x="1198" y="237"/>
                  </a:lnTo>
                  <a:lnTo>
                    <a:pt x="1164" y="237"/>
                  </a:lnTo>
                  <a:lnTo>
                    <a:pt x="1164" y="226"/>
                  </a:lnTo>
                  <a:close/>
                  <a:moveTo>
                    <a:pt x="7949" y="226"/>
                  </a:moveTo>
                  <a:lnTo>
                    <a:pt x="7981" y="211"/>
                  </a:lnTo>
                  <a:lnTo>
                    <a:pt x="7983" y="223"/>
                  </a:lnTo>
                  <a:lnTo>
                    <a:pt x="7955" y="237"/>
                  </a:lnTo>
                  <a:lnTo>
                    <a:pt x="7949" y="226"/>
                  </a:lnTo>
                  <a:close/>
                  <a:moveTo>
                    <a:pt x="1233" y="226"/>
                  </a:moveTo>
                  <a:lnTo>
                    <a:pt x="1267" y="223"/>
                  </a:lnTo>
                  <a:lnTo>
                    <a:pt x="1267" y="234"/>
                  </a:lnTo>
                  <a:lnTo>
                    <a:pt x="1233" y="237"/>
                  </a:lnTo>
                  <a:lnTo>
                    <a:pt x="1233" y="226"/>
                  </a:lnTo>
                  <a:close/>
                  <a:moveTo>
                    <a:pt x="1302" y="223"/>
                  </a:moveTo>
                  <a:lnTo>
                    <a:pt x="1337" y="220"/>
                  </a:lnTo>
                  <a:lnTo>
                    <a:pt x="1337" y="231"/>
                  </a:lnTo>
                  <a:lnTo>
                    <a:pt x="1302" y="234"/>
                  </a:lnTo>
                  <a:lnTo>
                    <a:pt x="1302" y="223"/>
                  </a:lnTo>
                  <a:close/>
                  <a:moveTo>
                    <a:pt x="5637" y="217"/>
                  </a:moveTo>
                  <a:lnTo>
                    <a:pt x="5640" y="208"/>
                  </a:lnTo>
                  <a:lnTo>
                    <a:pt x="5672" y="220"/>
                  </a:lnTo>
                  <a:lnTo>
                    <a:pt x="5669" y="231"/>
                  </a:lnTo>
                  <a:lnTo>
                    <a:pt x="5637" y="217"/>
                  </a:lnTo>
                  <a:close/>
                  <a:moveTo>
                    <a:pt x="1371" y="220"/>
                  </a:moveTo>
                  <a:lnTo>
                    <a:pt x="1406" y="217"/>
                  </a:lnTo>
                  <a:lnTo>
                    <a:pt x="1406" y="229"/>
                  </a:lnTo>
                  <a:lnTo>
                    <a:pt x="1371" y="231"/>
                  </a:lnTo>
                  <a:lnTo>
                    <a:pt x="1371" y="220"/>
                  </a:lnTo>
                  <a:close/>
                  <a:moveTo>
                    <a:pt x="1441" y="217"/>
                  </a:moveTo>
                  <a:lnTo>
                    <a:pt x="1475" y="217"/>
                  </a:lnTo>
                  <a:lnTo>
                    <a:pt x="1475" y="229"/>
                  </a:lnTo>
                  <a:lnTo>
                    <a:pt x="1441" y="229"/>
                  </a:lnTo>
                  <a:lnTo>
                    <a:pt x="1441" y="217"/>
                  </a:lnTo>
                  <a:close/>
                  <a:moveTo>
                    <a:pt x="1510" y="214"/>
                  </a:moveTo>
                  <a:lnTo>
                    <a:pt x="1544" y="214"/>
                  </a:lnTo>
                  <a:lnTo>
                    <a:pt x="1544" y="226"/>
                  </a:lnTo>
                  <a:lnTo>
                    <a:pt x="1510" y="226"/>
                  </a:lnTo>
                  <a:lnTo>
                    <a:pt x="1510" y="214"/>
                  </a:lnTo>
                  <a:close/>
                  <a:moveTo>
                    <a:pt x="1579" y="211"/>
                  </a:moveTo>
                  <a:lnTo>
                    <a:pt x="1614" y="211"/>
                  </a:lnTo>
                  <a:lnTo>
                    <a:pt x="1614" y="223"/>
                  </a:lnTo>
                  <a:lnTo>
                    <a:pt x="1579" y="223"/>
                  </a:lnTo>
                  <a:lnTo>
                    <a:pt x="1579" y="211"/>
                  </a:lnTo>
                  <a:close/>
                  <a:moveTo>
                    <a:pt x="8644" y="200"/>
                  </a:moveTo>
                  <a:lnTo>
                    <a:pt x="8653" y="191"/>
                  </a:lnTo>
                  <a:lnTo>
                    <a:pt x="8679" y="214"/>
                  </a:lnTo>
                  <a:lnTo>
                    <a:pt x="8670" y="223"/>
                  </a:lnTo>
                  <a:lnTo>
                    <a:pt x="8644" y="200"/>
                  </a:lnTo>
                  <a:close/>
                  <a:moveTo>
                    <a:pt x="1648" y="211"/>
                  </a:moveTo>
                  <a:lnTo>
                    <a:pt x="1683" y="208"/>
                  </a:lnTo>
                  <a:lnTo>
                    <a:pt x="1683" y="220"/>
                  </a:lnTo>
                  <a:lnTo>
                    <a:pt x="1648" y="223"/>
                  </a:lnTo>
                  <a:lnTo>
                    <a:pt x="1648" y="211"/>
                  </a:lnTo>
                  <a:close/>
                  <a:moveTo>
                    <a:pt x="1718" y="208"/>
                  </a:moveTo>
                  <a:lnTo>
                    <a:pt x="1752" y="205"/>
                  </a:lnTo>
                  <a:lnTo>
                    <a:pt x="1752" y="217"/>
                  </a:lnTo>
                  <a:lnTo>
                    <a:pt x="1718" y="220"/>
                  </a:lnTo>
                  <a:lnTo>
                    <a:pt x="1718" y="208"/>
                  </a:lnTo>
                  <a:close/>
                  <a:moveTo>
                    <a:pt x="1787" y="205"/>
                  </a:moveTo>
                  <a:lnTo>
                    <a:pt x="1822" y="203"/>
                  </a:lnTo>
                  <a:lnTo>
                    <a:pt x="1822" y="214"/>
                  </a:lnTo>
                  <a:lnTo>
                    <a:pt x="1787" y="217"/>
                  </a:lnTo>
                  <a:lnTo>
                    <a:pt x="1787" y="205"/>
                  </a:lnTo>
                  <a:close/>
                  <a:moveTo>
                    <a:pt x="1856" y="203"/>
                  </a:moveTo>
                  <a:lnTo>
                    <a:pt x="1891" y="203"/>
                  </a:lnTo>
                  <a:lnTo>
                    <a:pt x="1891" y="214"/>
                  </a:lnTo>
                  <a:lnTo>
                    <a:pt x="1856" y="214"/>
                  </a:lnTo>
                  <a:lnTo>
                    <a:pt x="1856" y="203"/>
                  </a:lnTo>
                  <a:close/>
                  <a:moveTo>
                    <a:pt x="1925" y="200"/>
                  </a:moveTo>
                  <a:lnTo>
                    <a:pt x="1960" y="200"/>
                  </a:lnTo>
                  <a:lnTo>
                    <a:pt x="1960" y="211"/>
                  </a:lnTo>
                  <a:lnTo>
                    <a:pt x="1925" y="211"/>
                  </a:lnTo>
                  <a:lnTo>
                    <a:pt x="1925" y="200"/>
                  </a:lnTo>
                  <a:close/>
                  <a:moveTo>
                    <a:pt x="1995" y="197"/>
                  </a:moveTo>
                  <a:lnTo>
                    <a:pt x="2029" y="197"/>
                  </a:lnTo>
                  <a:lnTo>
                    <a:pt x="2029" y="208"/>
                  </a:lnTo>
                  <a:lnTo>
                    <a:pt x="1995" y="208"/>
                  </a:lnTo>
                  <a:lnTo>
                    <a:pt x="1995" y="197"/>
                  </a:lnTo>
                  <a:close/>
                  <a:moveTo>
                    <a:pt x="2064" y="197"/>
                  </a:moveTo>
                  <a:lnTo>
                    <a:pt x="2099" y="194"/>
                  </a:lnTo>
                  <a:lnTo>
                    <a:pt x="2099" y="205"/>
                  </a:lnTo>
                  <a:lnTo>
                    <a:pt x="2064" y="208"/>
                  </a:lnTo>
                  <a:lnTo>
                    <a:pt x="2064" y="197"/>
                  </a:lnTo>
                  <a:close/>
                  <a:moveTo>
                    <a:pt x="8009" y="197"/>
                  </a:moveTo>
                  <a:lnTo>
                    <a:pt x="8041" y="179"/>
                  </a:lnTo>
                  <a:lnTo>
                    <a:pt x="8047" y="191"/>
                  </a:lnTo>
                  <a:lnTo>
                    <a:pt x="8015" y="205"/>
                  </a:lnTo>
                  <a:lnTo>
                    <a:pt x="8009" y="197"/>
                  </a:lnTo>
                  <a:close/>
                  <a:moveTo>
                    <a:pt x="5573" y="191"/>
                  </a:moveTo>
                  <a:lnTo>
                    <a:pt x="5576" y="179"/>
                  </a:lnTo>
                  <a:lnTo>
                    <a:pt x="5608" y="194"/>
                  </a:lnTo>
                  <a:lnTo>
                    <a:pt x="5605" y="205"/>
                  </a:lnTo>
                  <a:lnTo>
                    <a:pt x="5573" y="191"/>
                  </a:lnTo>
                  <a:close/>
                  <a:moveTo>
                    <a:pt x="2133" y="194"/>
                  </a:moveTo>
                  <a:lnTo>
                    <a:pt x="2168" y="191"/>
                  </a:lnTo>
                  <a:lnTo>
                    <a:pt x="2168" y="203"/>
                  </a:lnTo>
                  <a:lnTo>
                    <a:pt x="2133" y="205"/>
                  </a:lnTo>
                  <a:lnTo>
                    <a:pt x="2133" y="194"/>
                  </a:lnTo>
                  <a:close/>
                  <a:moveTo>
                    <a:pt x="2203" y="191"/>
                  </a:moveTo>
                  <a:lnTo>
                    <a:pt x="2237" y="191"/>
                  </a:lnTo>
                  <a:lnTo>
                    <a:pt x="2237" y="203"/>
                  </a:lnTo>
                  <a:lnTo>
                    <a:pt x="2203" y="203"/>
                  </a:lnTo>
                  <a:lnTo>
                    <a:pt x="2203" y="191"/>
                  </a:lnTo>
                  <a:close/>
                  <a:moveTo>
                    <a:pt x="2272" y="188"/>
                  </a:moveTo>
                  <a:lnTo>
                    <a:pt x="2306" y="188"/>
                  </a:lnTo>
                  <a:lnTo>
                    <a:pt x="2306" y="200"/>
                  </a:lnTo>
                  <a:lnTo>
                    <a:pt x="2272" y="200"/>
                  </a:lnTo>
                  <a:lnTo>
                    <a:pt x="2272" y="188"/>
                  </a:lnTo>
                  <a:close/>
                  <a:moveTo>
                    <a:pt x="2341" y="185"/>
                  </a:moveTo>
                  <a:lnTo>
                    <a:pt x="2376" y="185"/>
                  </a:lnTo>
                  <a:lnTo>
                    <a:pt x="2376" y="197"/>
                  </a:lnTo>
                  <a:lnTo>
                    <a:pt x="2341" y="197"/>
                  </a:lnTo>
                  <a:lnTo>
                    <a:pt x="2341" y="185"/>
                  </a:lnTo>
                  <a:close/>
                  <a:moveTo>
                    <a:pt x="2410" y="182"/>
                  </a:moveTo>
                  <a:lnTo>
                    <a:pt x="2445" y="182"/>
                  </a:lnTo>
                  <a:lnTo>
                    <a:pt x="2445" y="194"/>
                  </a:lnTo>
                  <a:lnTo>
                    <a:pt x="2410" y="194"/>
                  </a:lnTo>
                  <a:lnTo>
                    <a:pt x="2410" y="182"/>
                  </a:lnTo>
                  <a:close/>
                  <a:moveTo>
                    <a:pt x="2480" y="182"/>
                  </a:moveTo>
                  <a:lnTo>
                    <a:pt x="2514" y="179"/>
                  </a:lnTo>
                  <a:lnTo>
                    <a:pt x="2514" y="191"/>
                  </a:lnTo>
                  <a:lnTo>
                    <a:pt x="2480" y="194"/>
                  </a:lnTo>
                  <a:lnTo>
                    <a:pt x="2480" y="182"/>
                  </a:lnTo>
                  <a:close/>
                  <a:moveTo>
                    <a:pt x="2549" y="179"/>
                  </a:moveTo>
                  <a:lnTo>
                    <a:pt x="2583" y="177"/>
                  </a:lnTo>
                  <a:lnTo>
                    <a:pt x="2583" y="188"/>
                  </a:lnTo>
                  <a:lnTo>
                    <a:pt x="2549" y="191"/>
                  </a:lnTo>
                  <a:lnTo>
                    <a:pt x="2549" y="179"/>
                  </a:lnTo>
                  <a:close/>
                  <a:moveTo>
                    <a:pt x="2618" y="177"/>
                  </a:moveTo>
                  <a:lnTo>
                    <a:pt x="2653" y="177"/>
                  </a:lnTo>
                  <a:lnTo>
                    <a:pt x="2653" y="188"/>
                  </a:lnTo>
                  <a:lnTo>
                    <a:pt x="2618" y="188"/>
                  </a:lnTo>
                  <a:lnTo>
                    <a:pt x="2618" y="177"/>
                  </a:lnTo>
                  <a:close/>
                  <a:moveTo>
                    <a:pt x="2687" y="174"/>
                  </a:moveTo>
                  <a:lnTo>
                    <a:pt x="2722" y="174"/>
                  </a:lnTo>
                  <a:lnTo>
                    <a:pt x="2722" y="185"/>
                  </a:lnTo>
                  <a:lnTo>
                    <a:pt x="2687" y="185"/>
                  </a:lnTo>
                  <a:lnTo>
                    <a:pt x="2687" y="174"/>
                  </a:lnTo>
                  <a:close/>
                  <a:moveTo>
                    <a:pt x="2757" y="171"/>
                  </a:moveTo>
                  <a:lnTo>
                    <a:pt x="2791" y="171"/>
                  </a:lnTo>
                  <a:lnTo>
                    <a:pt x="2791" y="182"/>
                  </a:lnTo>
                  <a:lnTo>
                    <a:pt x="2757" y="182"/>
                  </a:lnTo>
                  <a:lnTo>
                    <a:pt x="2757" y="171"/>
                  </a:lnTo>
                  <a:close/>
                  <a:moveTo>
                    <a:pt x="2826" y="168"/>
                  </a:moveTo>
                  <a:lnTo>
                    <a:pt x="2861" y="168"/>
                  </a:lnTo>
                  <a:lnTo>
                    <a:pt x="2861" y="179"/>
                  </a:lnTo>
                  <a:lnTo>
                    <a:pt x="2826" y="179"/>
                  </a:lnTo>
                  <a:lnTo>
                    <a:pt x="2826" y="168"/>
                  </a:lnTo>
                  <a:close/>
                  <a:moveTo>
                    <a:pt x="2895" y="168"/>
                  </a:moveTo>
                  <a:lnTo>
                    <a:pt x="2930" y="165"/>
                  </a:lnTo>
                  <a:lnTo>
                    <a:pt x="2930" y="177"/>
                  </a:lnTo>
                  <a:lnTo>
                    <a:pt x="2895" y="179"/>
                  </a:lnTo>
                  <a:lnTo>
                    <a:pt x="2895" y="168"/>
                  </a:lnTo>
                  <a:close/>
                  <a:moveTo>
                    <a:pt x="5510" y="165"/>
                  </a:moveTo>
                  <a:lnTo>
                    <a:pt x="5513" y="153"/>
                  </a:lnTo>
                  <a:lnTo>
                    <a:pt x="5545" y="168"/>
                  </a:lnTo>
                  <a:lnTo>
                    <a:pt x="5542" y="177"/>
                  </a:lnTo>
                  <a:lnTo>
                    <a:pt x="5510" y="165"/>
                  </a:lnTo>
                  <a:close/>
                  <a:moveTo>
                    <a:pt x="8073" y="165"/>
                  </a:moveTo>
                  <a:lnTo>
                    <a:pt x="8105" y="151"/>
                  </a:lnTo>
                  <a:lnTo>
                    <a:pt x="8110" y="162"/>
                  </a:lnTo>
                  <a:lnTo>
                    <a:pt x="8079" y="177"/>
                  </a:lnTo>
                  <a:lnTo>
                    <a:pt x="8073" y="165"/>
                  </a:lnTo>
                  <a:close/>
                  <a:moveTo>
                    <a:pt x="2964" y="165"/>
                  </a:moveTo>
                  <a:lnTo>
                    <a:pt x="2999" y="162"/>
                  </a:lnTo>
                  <a:lnTo>
                    <a:pt x="2999" y="174"/>
                  </a:lnTo>
                  <a:lnTo>
                    <a:pt x="2964" y="177"/>
                  </a:lnTo>
                  <a:lnTo>
                    <a:pt x="2964" y="165"/>
                  </a:lnTo>
                  <a:close/>
                  <a:moveTo>
                    <a:pt x="8595" y="151"/>
                  </a:moveTo>
                  <a:lnTo>
                    <a:pt x="8601" y="142"/>
                  </a:lnTo>
                  <a:lnTo>
                    <a:pt x="8627" y="168"/>
                  </a:lnTo>
                  <a:lnTo>
                    <a:pt x="8618" y="177"/>
                  </a:lnTo>
                  <a:lnTo>
                    <a:pt x="8595" y="151"/>
                  </a:lnTo>
                  <a:close/>
                  <a:moveTo>
                    <a:pt x="3034" y="162"/>
                  </a:moveTo>
                  <a:lnTo>
                    <a:pt x="3068" y="162"/>
                  </a:lnTo>
                  <a:lnTo>
                    <a:pt x="3068" y="174"/>
                  </a:lnTo>
                  <a:lnTo>
                    <a:pt x="3034" y="174"/>
                  </a:lnTo>
                  <a:lnTo>
                    <a:pt x="3034" y="162"/>
                  </a:lnTo>
                  <a:close/>
                  <a:moveTo>
                    <a:pt x="3103" y="159"/>
                  </a:moveTo>
                  <a:lnTo>
                    <a:pt x="3138" y="159"/>
                  </a:lnTo>
                  <a:lnTo>
                    <a:pt x="3138" y="171"/>
                  </a:lnTo>
                  <a:lnTo>
                    <a:pt x="3103" y="171"/>
                  </a:lnTo>
                  <a:lnTo>
                    <a:pt x="3103" y="159"/>
                  </a:lnTo>
                  <a:close/>
                  <a:moveTo>
                    <a:pt x="3172" y="156"/>
                  </a:moveTo>
                  <a:lnTo>
                    <a:pt x="3207" y="156"/>
                  </a:lnTo>
                  <a:lnTo>
                    <a:pt x="3207" y="168"/>
                  </a:lnTo>
                  <a:lnTo>
                    <a:pt x="3172" y="168"/>
                  </a:lnTo>
                  <a:lnTo>
                    <a:pt x="3172" y="156"/>
                  </a:lnTo>
                  <a:close/>
                  <a:moveTo>
                    <a:pt x="3242" y="156"/>
                  </a:moveTo>
                  <a:lnTo>
                    <a:pt x="3276" y="153"/>
                  </a:lnTo>
                  <a:lnTo>
                    <a:pt x="3276" y="165"/>
                  </a:lnTo>
                  <a:lnTo>
                    <a:pt x="3242" y="168"/>
                  </a:lnTo>
                  <a:lnTo>
                    <a:pt x="3242" y="156"/>
                  </a:lnTo>
                  <a:close/>
                  <a:moveTo>
                    <a:pt x="3311" y="153"/>
                  </a:moveTo>
                  <a:lnTo>
                    <a:pt x="3345" y="151"/>
                  </a:lnTo>
                  <a:lnTo>
                    <a:pt x="3345" y="162"/>
                  </a:lnTo>
                  <a:lnTo>
                    <a:pt x="3311" y="165"/>
                  </a:lnTo>
                  <a:lnTo>
                    <a:pt x="3311" y="153"/>
                  </a:lnTo>
                  <a:close/>
                  <a:moveTo>
                    <a:pt x="3380" y="151"/>
                  </a:moveTo>
                  <a:lnTo>
                    <a:pt x="3415" y="148"/>
                  </a:lnTo>
                  <a:lnTo>
                    <a:pt x="3415" y="159"/>
                  </a:lnTo>
                  <a:lnTo>
                    <a:pt x="3380" y="162"/>
                  </a:lnTo>
                  <a:lnTo>
                    <a:pt x="3380" y="151"/>
                  </a:lnTo>
                  <a:close/>
                  <a:moveTo>
                    <a:pt x="3449" y="148"/>
                  </a:moveTo>
                  <a:lnTo>
                    <a:pt x="3484" y="148"/>
                  </a:lnTo>
                  <a:lnTo>
                    <a:pt x="3484" y="159"/>
                  </a:lnTo>
                  <a:lnTo>
                    <a:pt x="3449" y="159"/>
                  </a:lnTo>
                  <a:lnTo>
                    <a:pt x="3449" y="148"/>
                  </a:lnTo>
                  <a:close/>
                  <a:moveTo>
                    <a:pt x="3519" y="145"/>
                  </a:moveTo>
                  <a:lnTo>
                    <a:pt x="3553" y="145"/>
                  </a:lnTo>
                  <a:lnTo>
                    <a:pt x="3553" y="156"/>
                  </a:lnTo>
                  <a:lnTo>
                    <a:pt x="3519" y="156"/>
                  </a:lnTo>
                  <a:lnTo>
                    <a:pt x="3519" y="145"/>
                  </a:lnTo>
                  <a:close/>
                  <a:moveTo>
                    <a:pt x="3588" y="142"/>
                  </a:moveTo>
                  <a:lnTo>
                    <a:pt x="3622" y="142"/>
                  </a:lnTo>
                  <a:lnTo>
                    <a:pt x="3622" y="153"/>
                  </a:lnTo>
                  <a:lnTo>
                    <a:pt x="3588" y="153"/>
                  </a:lnTo>
                  <a:lnTo>
                    <a:pt x="3588" y="142"/>
                  </a:lnTo>
                  <a:close/>
                  <a:moveTo>
                    <a:pt x="3657" y="142"/>
                  </a:moveTo>
                  <a:lnTo>
                    <a:pt x="3692" y="139"/>
                  </a:lnTo>
                  <a:lnTo>
                    <a:pt x="3692" y="151"/>
                  </a:lnTo>
                  <a:lnTo>
                    <a:pt x="3657" y="153"/>
                  </a:lnTo>
                  <a:lnTo>
                    <a:pt x="3657" y="142"/>
                  </a:lnTo>
                  <a:close/>
                  <a:moveTo>
                    <a:pt x="5446" y="136"/>
                  </a:moveTo>
                  <a:lnTo>
                    <a:pt x="5449" y="127"/>
                  </a:lnTo>
                  <a:lnTo>
                    <a:pt x="5481" y="139"/>
                  </a:lnTo>
                  <a:lnTo>
                    <a:pt x="5478" y="151"/>
                  </a:lnTo>
                  <a:lnTo>
                    <a:pt x="5446" y="136"/>
                  </a:lnTo>
                  <a:close/>
                  <a:moveTo>
                    <a:pt x="3726" y="139"/>
                  </a:moveTo>
                  <a:lnTo>
                    <a:pt x="3761" y="136"/>
                  </a:lnTo>
                  <a:lnTo>
                    <a:pt x="3761" y="148"/>
                  </a:lnTo>
                  <a:lnTo>
                    <a:pt x="3726" y="151"/>
                  </a:lnTo>
                  <a:lnTo>
                    <a:pt x="3726" y="139"/>
                  </a:lnTo>
                  <a:close/>
                  <a:moveTo>
                    <a:pt x="3796" y="136"/>
                  </a:moveTo>
                  <a:lnTo>
                    <a:pt x="3830" y="133"/>
                  </a:lnTo>
                  <a:lnTo>
                    <a:pt x="3830" y="145"/>
                  </a:lnTo>
                  <a:lnTo>
                    <a:pt x="3796" y="148"/>
                  </a:lnTo>
                  <a:lnTo>
                    <a:pt x="3796" y="136"/>
                  </a:lnTo>
                  <a:close/>
                  <a:moveTo>
                    <a:pt x="8136" y="136"/>
                  </a:moveTo>
                  <a:lnTo>
                    <a:pt x="8168" y="122"/>
                  </a:lnTo>
                  <a:lnTo>
                    <a:pt x="8171" y="130"/>
                  </a:lnTo>
                  <a:lnTo>
                    <a:pt x="8139" y="145"/>
                  </a:lnTo>
                  <a:lnTo>
                    <a:pt x="8136" y="136"/>
                  </a:lnTo>
                  <a:close/>
                  <a:moveTo>
                    <a:pt x="3865" y="133"/>
                  </a:moveTo>
                  <a:lnTo>
                    <a:pt x="3900" y="133"/>
                  </a:lnTo>
                  <a:lnTo>
                    <a:pt x="3900" y="145"/>
                  </a:lnTo>
                  <a:lnTo>
                    <a:pt x="3865" y="145"/>
                  </a:lnTo>
                  <a:lnTo>
                    <a:pt x="3865" y="133"/>
                  </a:lnTo>
                  <a:close/>
                  <a:moveTo>
                    <a:pt x="3934" y="130"/>
                  </a:moveTo>
                  <a:lnTo>
                    <a:pt x="3969" y="130"/>
                  </a:lnTo>
                  <a:lnTo>
                    <a:pt x="3969" y="142"/>
                  </a:lnTo>
                  <a:lnTo>
                    <a:pt x="3934" y="142"/>
                  </a:lnTo>
                  <a:lnTo>
                    <a:pt x="3934" y="130"/>
                  </a:lnTo>
                  <a:close/>
                  <a:moveTo>
                    <a:pt x="4003" y="127"/>
                  </a:moveTo>
                  <a:lnTo>
                    <a:pt x="4038" y="127"/>
                  </a:lnTo>
                  <a:lnTo>
                    <a:pt x="4038" y="139"/>
                  </a:lnTo>
                  <a:lnTo>
                    <a:pt x="4003" y="139"/>
                  </a:lnTo>
                  <a:lnTo>
                    <a:pt x="4003" y="127"/>
                  </a:lnTo>
                  <a:close/>
                  <a:moveTo>
                    <a:pt x="4073" y="127"/>
                  </a:moveTo>
                  <a:lnTo>
                    <a:pt x="4107" y="125"/>
                  </a:lnTo>
                  <a:lnTo>
                    <a:pt x="4107" y="136"/>
                  </a:lnTo>
                  <a:lnTo>
                    <a:pt x="4073" y="139"/>
                  </a:lnTo>
                  <a:lnTo>
                    <a:pt x="4073" y="127"/>
                  </a:lnTo>
                  <a:close/>
                  <a:moveTo>
                    <a:pt x="4142" y="125"/>
                  </a:moveTo>
                  <a:lnTo>
                    <a:pt x="4177" y="122"/>
                  </a:lnTo>
                  <a:lnTo>
                    <a:pt x="4177" y="133"/>
                  </a:lnTo>
                  <a:lnTo>
                    <a:pt x="4142" y="136"/>
                  </a:lnTo>
                  <a:lnTo>
                    <a:pt x="4142" y="125"/>
                  </a:lnTo>
                  <a:close/>
                  <a:moveTo>
                    <a:pt x="4211" y="122"/>
                  </a:moveTo>
                  <a:lnTo>
                    <a:pt x="4246" y="119"/>
                  </a:lnTo>
                  <a:lnTo>
                    <a:pt x="4246" y="130"/>
                  </a:lnTo>
                  <a:lnTo>
                    <a:pt x="4211" y="133"/>
                  </a:lnTo>
                  <a:lnTo>
                    <a:pt x="4211" y="122"/>
                  </a:lnTo>
                  <a:close/>
                  <a:moveTo>
                    <a:pt x="4281" y="119"/>
                  </a:moveTo>
                  <a:lnTo>
                    <a:pt x="4315" y="119"/>
                  </a:lnTo>
                  <a:lnTo>
                    <a:pt x="4315" y="130"/>
                  </a:lnTo>
                  <a:lnTo>
                    <a:pt x="4281" y="130"/>
                  </a:lnTo>
                  <a:lnTo>
                    <a:pt x="4281" y="119"/>
                  </a:lnTo>
                  <a:close/>
                  <a:moveTo>
                    <a:pt x="4350" y="116"/>
                  </a:moveTo>
                  <a:lnTo>
                    <a:pt x="4384" y="116"/>
                  </a:lnTo>
                  <a:lnTo>
                    <a:pt x="4384" y="127"/>
                  </a:lnTo>
                  <a:lnTo>
                    <a:pt x="4350" y="127"/>
                  </a:lnTo>
                  <a:lnTo>
                    <a:pt x="4350" y="116"/>
                  </a:lnTo>
                  <a:close/>
                  <a:moveTo>
                    <a:pt x="8543" y="104"/>
                  </a:moveTo>
                  <a:lnTo>
                    <a:pt x="8552" y="96"/>
                  </a:lnTo>
                  <a:lnTo>
                    <a:pt x="8578" y="119"/>
                  </a:lnTo>
                  <a:lnTo>
                    <a:pt x="8569" y="127"/>
                  </a:lnTo>
                  <a:lnTo>
                    <a:pt x="8543" y="104"/>
                  </a:lnTo>
                  <a:close/>
                  <a:moveTo>
                    <a:pt x="4419" y="113"/>
                  </a:moveTo>
                  <a:lnTo>
                    <a:pt x="4454" y="113"/>
                  </a:lnTo>
                  <a:lnTo>
                    <a:pt x="4454" y="125"/>
                  </a:lnTo>
                  <a:lnTo>
                    <a:pt x="4419" y="125"/>
                  </a:lnTo>
                  <a:lnTo>
                    <a:pt x="4419" y="113"/>
                  </a:lnTo>
                  <a:close/>
                  <a:moveTo>
                    <a:pt x="5380" y="110"/>
                  </a:moveTo>
                  <a:lnTo>
                    <a:pt x="5386" y="99"/>
                  </a:lnTo>
                  <a:lnTo>
                    <a:pt x="5418" y="113"/>
                  </a:lnTo>
                  <a:lnTo>
                    <a:pt x="5412" y="125"/>
                  </a:lnTo>
                  <a:lnTo>
                    <a:pt x="5380" y="110"/>
                  </a:lnTo>
                  <a:close/>
                  <a:moveTo>
                    <a:pt x="4485" y="113"/>
                  </a:moveTo>
                  <a:lnTo>
                    <a:pt x="4520" y="110"/>
                  </a:lnTo>
                  <a:lnTo>
                    <a:pt x="4523" y="122"/>
                  </a:lnTo>
                  <a:lnTo>
                    <a:pt x="4488" y="125"/>
                  </a:lnTo>
                  <a:lnTo>
                    <a:pt x="4485" y="113"/>
                  </a:lnTo>
                  <a:close/>
                  <a:moveTo>
                    <a:pt x="4555" y="110"/>
                  </a:moveTo>
                  <a:lnTo>
                    <a:pt x="4589" y="107"/>
                  </a:lnTo>
                  <a:lnTo>
                    <a:pt x="4592" y="119"/>
                  </a:lnTo>
                  <a:lnTo>
                    <a:pt x="4558" y="122"/>
                  </a:lnTo>
                  <a:lnTo>
                    <a:pt x="4555" y="110"/>
                  </a:lnTo>
                  <a:close/>
                  <a:moveTo>
                    <a:pt x="4624" y="107"/>
                  </a:moveTo>
                  <a:lnTo>
                    <a:pt x="4659" y="107"/>
                  </a:lnTo>
                  <a:lnTo>
                    <a:pt x="4661" y="119"/>
                  </a:lnTo>
                  <a:lnTo>
                    <a:pt x="4627" y="119"/>
                  </a:lnTo>
                  <a:lnTo>
                    <a:pt x="4624" y="107"/>
                  </a:lnTo>
                  <a:close/>
                  <a:moveTo>
                    <a:pt x="4693" y="104"/>
                  </a:moveTo>
                  <a:lnTo>
                    <a:pt x="4728" y="104"/>
                  </a:lnTo>
                  <a:lnTo>
                    <a:pt x="4731" y="116"/>
                  </a:lnTo>
                  <a:lnTo>
                    <a:pt x="4696" y="116"/>
                  </a:lnTo>
                  <a:lnTo>
                    <a:pt x="4693" y="104"/>
                  </a:lnTo>
                  <a:close/>
                  <a:moveTo>
                    <a:pt x="8197" y="104"/>
                  </a:moveTo>
                  <a:lnTo>
                    <a:pt x="8229" y="90"/>
                  </a:lnTo>
                  <a:lnTo>
                    <a:pt x="8234" y="102"/>
                  </a:lnTo>
                  <a:lnTo>
                    <a:pt x="8203" y="116"/>
                  </a:lnTo>
                  <a:lnTo>
                    <a:pt x="8197" y="104"/>
                  </a:lnTo>
                  <a:close/>
                  <a:moveTo>
                    <a:pt x="4762" y="102"/>
                  </a:moveTo>
                  <a:lnTo>
                    <a:pt x="4797" y="102"/>
                  </a:lnTo>
                  <a:lnTo>
                    <a:pt x="4800" y="113"/>
                  </a:lnTo>
                  <a:lnTo>
                    <a:pt x="4765" y="113"/>
                  </a:lnTo>
                  <a:lnTo>
                    <a:pt x="4762" y="102"/>
                  </a:lnTo>
                  <a:close/>
                  <a:moveTo>
                    <a:pt x="4832" y="99"/>
                  </a:moveTo>
                  <a:lnTo>
                    <a:pt x="4866" y="99"/>
                  </a:lnTo>
                  <a:lnTo>
                    <a:pt x="4869" y="110"/>
                  </a:lnTo>
                  <a:lnTo>
                    <a:pt x="4835" y="110"/>
                  </a:lnTo>
                  <a:lnTo>
                    <a:pt x="4832" y="99"/>
                  </a:lnTo>
                  <a:close/>
                  <a:moveTo>
                    <a:pt x="4901" y="99"/>
                  </a:moveTo>
                  <a:lnTo>
                    <a:pt x="4936" y="96"/>
                  </a:lnTo>
                  <a:lnTo>
                    <a:pt x="4939" y="107"/>
                  </a:lnTo>
                  <a:lnTo>
                    <a:pt x="4904" y="110"/>
                  </a:lnTo>
                  <a:lnTo>
                    <a:pt x="4901" y="99"/>
                  </a:lnTo>
                  <a:close/>
                  <a:moveTo>
                    <a:pt x="4970" y="96"/>
                  </a:moveTo>
                  <a:lnTo>
                    <a:pt x="5005" y="93"/>
                  </a:lnTo>
                  <a:lnTo>
                    <a:pt x="5008" y="104"/>
                  </a:lnTo>
                  <a:lnTo>
                    <a:pt x="4973" y="107"/>
                  </a:lnTo>
                  <a:lnTo>
                    <a:pt x="4970" y="96"/>
                  </a:lnTo>
                  <a:close/>
                  <a:moveTo>
                    <a:pt x="5040" y="93"/>
                  </a:moveTo>
                  <a:lnTo>
                    <a:pt x="5074" y="93"/>
                  </a:lnTo>
                  <a:lnTo>
                    <a:pt x="5077" y="104"/>
                  </a:lnTo>
                  <a:lnTo>
                    <a:pt x="5042" y="104"/>
                  </a:lnTo>
                  <a:lnTo>
                    <a:pt x="5040" y="93"/>
                  </a:lnTo>
                  <a:close/>
                  <a:moveTo>
                    <a:pt x="5109" y="90"/>
                  </a:moveTo>
                  <a:lnTo>
                    <a:pt x="5143" y="90"/>
                  </a:lnTo>
                  <a:lnTo>
                    <a:pt x="5143" y="102"/>
                  </a:lnTo>
                  <a:lnTo>
                    <a:pt x="5112" y="102"/>
                  </a:lnTo>
                  <a:lnTo>
                    <a:pt x="5109" y="90"/>
                  </a:lnTo>
                  <a:close/>
                  <a:moveTo>
                    <a:pt x="5178" y="87"/>
                  </a:moveTo>
                  <a:lnTo>
                    <a:pt x="5213" y="87"/>
                  </a:lnTo>
                  <a:lnTo>
                    <a:pt x="5213" y="99"/>
                  </a:lnTo>
                  <a:lnTo>
                    <a:pt x="5178" y="99"/>
                  </a:lnTo>
                  <a:lnTo>
                    <a:pt x="5178" y="87"/>
                  </a:lnTo>
                  <a:close/>
                  <a:moveTo>
                    <a:pt x="5247" y="84"/>
                  </a:moveTo>
                  <a:lnTo>
                    <a:pt x="5282" y="84"/>
                  </a:lnTo>
                  <a:lnTo>
                    <a:pt x="5282" y="96"/>
                  </a:lnTo>
                  <a:lnTo>
                    <a:pt x="5247" y="96"/>
                  </a:lnTo>
                  <a:lnTo>
                    <a:pt x="5247" y="84"/>
                  </a:lnTo>
                  <a:close/>
                  <a:moveTo>
                    <a:pt x="5343" y="93"/>
                  </a:moveTo>
                  <a:lnTo>
                    <a:pt x="5317" y="96"/>
                  </a:lnTo>
                  <a:lnTo>
                    <a:pt x="5317" y="84"/>
                  </a:lnTo>
                  <a:lnTo>
                    <a:pt x="5345" y="81"/>
                  </a:lnTo>
                  <a:lnTo>
                    <a:pt x="5354" y="87"/>
                  </a:lnTo>
                  <a:lnTo>
                    <a:pt x="5348" y="96"/>
                  </a:lnTo>
                  <a:lnTo>
                    <a:pt x="5343" y="93"/>
                  </a:lnTo>
                  <a:close/>
                  <a:moveTo>
                    <a:pt x="8260" y="76"/>
                  </a:moveTo>
                  <a:lnTo>
                    <a:pt x="8292" y="61"/>
                  </a:lnTo>
                  <a:lnTo>
                    <a:pt x="8295" y="70"/>
                  </a:lnTo>
                  <a:lnTo>
                    <a:pt x="8266" y="87"/>
                  </a:lnTo>
                  <a:lnTo>
                    <a:pt x="8260" y="76"/>
                  </a:lnTo>
                  <a:close/>
                  <a:moveTo>
                    <a:pt x="8494" y="55"/>
                  </a:moveTo>
                  <a:lnTo>
                    <a:pt x="8503" y="47"/>
                  </a:lnTo>
                  <a:lnTo>
                    <a:pt x="8526" y="73"/>
                  </a:lnTo>
                  <a:lnTo>
                    <a:pt x="8520" y="81"/>
                  </a:lnTo>
                  <a:lnTo>
                    <a:pt x="8494" y="55"/>
                  </a:lnTo>
                  <a:close/>
                  <a:moveTo>
                    <a:pt x="8324" y="44"/>
                  </a:moveTo>
                  <a:lnTo>
                    <a:pt x="8353" y="29"/>
                  </a:lnTo>
                  <a:lnTo>
                    <a:pt x="8359" y="41"/>
                  </a:lnTo>
                  <a:lnTo>
                    <a:pt x="8327" y="55"/>
                  </a:lnTo>
                  <a:lnTo>
                    <a:pt x="8324" y="44"/>
                  </a:lnTo>
                  <a:close/>
                  <a:moveTo>
                    <a:pt x="8442" y="9"/>
                  </a:moveTo>
                  <a:lnTo>
                    <a:pt x="8451" y="0"/>
                  </a:lnTo>
                  <a:lnTo>
                    <a:pt x="8477" y="24"/>
                  </a:lnTo>
                  <a:lnTo>
                    <a:pt x="8468" y="32"/>
                  </a:lnTo>
                  <a:lnTo>
                    <a:pt x="8442" y="9"/>
                  </a:lnTo>
                  <a:close/>
                  <a:moveTo>
                    <a:pt x="8385" y="15"/>
                  </a:moveTo>
                  <a:lnTo>
                    <a:pt x="8416" y="0"/>
                  </a:lnTo>
                  <a:lnTo>
                    <a:pt x="8422" y="9"/>
                  </a:lnTo>
                  <a:lnTo>
                    <a:pt x="8390" y="26"/>
                  </a:lnTo>
                  <a:lnTo>
                    <a:pt x="8385" y="15"/>
                  </a:lnTo>
                  <a:close/>
                </a:path>
              </a:pathLst>
            </a:custGeom>
            <a:solidFill>
              <a:srgbClr val="3DB54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05" name="Group 104"/>
            <p:cNvGrpSpPr/>
            <p:nvPr userDrawn="1"/>
          </p:nvGrpSpPr>
          <p:grpSpPr>
            <a:xfrm>
              <a:off x="382588" y="381000"/>
              <a:ext cx="1946275" cy="635000"/>
              <a:chOff x="382588" y="381000"/>
              <a:chExt cx="1946275" cy="635000"/>
            </a:xfrm>
          </p:grpSpPr>
          <p:sp>
            <p:nvSpPr>
              <p:cNvPr id="106" name="Oval 2"/>
              <p:cNvSpPr>
                <a:spLocks noChangeArrowheads="1"/>
              </p:cNvSpPr>
              <p:nvPr userDrawn="1"/>
            </p:nvSpPr>
            <p:spPr bwMode="auto">
              <a:xfrm>
                <a:off x="382588" y="519113"/>
                <a:ext cx="201612" cy="201612"/>
              </a:xfrm>
              <a:prstGeom prst="ellipse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" name="Text Box 3"/>
              <p:cNvSpPr txBox="1">
                <a:spLocks noChangeArrowheads="1"/>
              </p:cNvSpPr>
              <p:nvPr userDrawn="1"/>
            </p:nvSpPr>
            <p:spPr bwMode="auto">
              <a:xfrm>
                <a:off x="665163" y="666750"/>
                <a:ext cx="1620837" cy="349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600" b="0" i="0" u="none" strike="noStrike" cap="none" normalizeH="0" baseline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Tahoma" pitchFamily="34" charset="0"/>
                  </a:rPr>
                  <a:t>advisor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08" name="Text Box 4"/>
              <p:cNvSpPr txBox="1">
                <a:spLocks noChangeArrowheads="1"/>
              </p:cNvSpPr>
              <p:nvPr userDrawn="1"/>
            </p:nvSpPr>
            <p:spPr bwMode="auto">
              <a:xfrm>
                <a:off x="685800" y="381000"/>
                <a:ext cx="1643063" cy="406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600" b="0" i="0" u="none" strike="noStrike" cap="none" normalizeH="0" baseline="0" dirty="0" smtClean="0">
                    <a:ln>
                      <a:noFill/>
                    </a:ln>
                    <a:solidFill>
                      <a:srgbClr val="2A3990"/>
                    </a:solidFill>
                    <a:effectLst/>
                    <a:latin typeface="Tahoma" pitchFamily="34" charset="0"/>
                  </a:rPr>
                  <a:t>financial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</p:grpSp>
      <p:sp>
        <p:nvSpPr>
          <p:cNvPr id="109" name="TextBox 108"/>
          <p:cNvSpPr txBox="1"/>
          <p:nvPr userDrawn="1"/>
        </p:nvSpPr>
        <p:spPr>
          <a:xfrm>
            <a:off x="533400" y="6248400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800" dirty="0" smtClean="0">
                <a:solidFill>
                  <a:schemeClr val="bg2"/>
                </a:solidFill>
                <a:latin typeface="Tahoma" pitchFamily="34" charset="0"/>
                <a:cs typeface="Tahoma" pitchFamily="34" charset="0"/>
              </a:rPr>
              <a:t>Address: 253 Main Street, #169, Matawan </a:t>
            </a:r>
          </a:p>
          <a:p>
            <a:pPr algn="l"/>
            <a:r>
              <a:rPr lang="en-US" sz="800" dirty="0" smtClean="0">
                <a:solidFill>
                  <a:schemeClr val="bg2"/>
                </a:solidFill>
                <a:latin typeface="Tahoma" pitchFamily="34" charset="0"/>
                <a:cs typeface="Tahoma" pitchFamily="34" charset="0"/>
              </a:rPr>
              <a:t>Office: 732-591-9131 | Fax: 732-441-7344</a:t>
            </a:r>
          </a:p>
          <a:p>
            <a:pPr algn="l"/>
            <a:r>
              <a:rPr lang="en-US" sz="800" dirty="0" smtClean="0">
                <a:solidFill>
                  <a:schemeClr val="bg2"/>
                </a:solidFill>
                <a:latin typeface="Tahoma" pitchFamily="34" charset="0"/>
                <a:cs typeface="Tahoma" pitchFamily="34" charset="0"/>
              </a:rPr>
              <a:t>www.financialadvisor.com</a:t>
            </a:r>
            <a:endParaRPr lang="en-US" sz="800" dirty="0">
              <a:solidFill>
                <a:schemeClr val="bg2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65" name="Text Placeholder 10"/>
          <p:cNvSpPr>
            <a:spLocks noGrp="1"/>
          </p:cNvSpPr>
          <p:nvPr userDrawn="1">
            <p:ph type="body" sz="quarter" idx="12"/>
          </p:nvPr>
        </p:nvSpPr>
        <p:spPr>
          <a:xfrm>
            <a:off x="457200" y="3505200"/>
            <a:ext cx="5715000" cy="457200"/>
          </a:xfrm>
          <a:prstGeom prst="rect">
            <a:avLst/>
          </a:prstGeom>
          <a:noFill/>
        </p:spPr>
        <p:txBody>
          <a:bodyPr/>
          <a:lstStyle>
            <a:lvl1pPr marL="0" indent="0" algn="l">
              <a:buNone/>
              <a:defRPr sz="2800">
                <a:solidFill>
                  <a:srgbClr val="2A3990"/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9" name="Group 11"/>
          <p:cNvGrpSpPr>
            <a:grpSpLocks/>
          </p:cNvGrpSpPr>
          <p:nvPr userDrawn="1"/>
        </p:nvGrpSpPr>
        <p:grpSpPr bwMode="auto">
          <a:xfrm flipV="1">
            <a:off x="-1588" y="4241483"/>
            <a:ext cx="9145588" cy="2616518"/>
            <a:chOff x="-2" y="-15"/>
            <a:chExt cx="15837" cy="6718"/>
          </a:xfrm>
        </p:grpSpPr>
        <p:grpSp>
          <p:nvGrpSpPr>
            <p:cNvPr id="2060" name="Group 12"/>
            <p:cNvGrpSpPr>
              <a:grpSpLocks/>
            </p:cNvGrpSpPr>
            <p:nvPr/>
          </p:nvGrpSpPr>
          <p:grpSpPr bwMode="auto">
            <a:xfrm>
              <a:off x="-2" y="-15"/>
              <a:ext cx="15837" cy="6718"/>
              <a:chOff x="-2" y="-15"/>
              <a:chExt cx="15837" cy="6718"/>
            </a:xfrm>
          </p:grpSpPr>
          <p:grpSp>
            <p:nvGrpSpPr>
              <p:cNvPr id="2061" name="Group 13"/>
              <p:cNvGrpSpPr>
                <a:grpSpLocks/>
              </p:cNvGrpSpPr>
              <p:nvPr/>
            </p:nvGrpSpPr>
            <p:grpSpPr bwMode="auto">
              <a:xfrm>
                <a:off x="-2" y="-15"/>
                <a:ext cx="15837" cy="6718"/>
                <a:chOff x="-2" y="-15"/>
                <a:chExt cx="15837" cy="6718"/>
              </a:xfrm>
            </p:grpSpPr>
            <p:grpSp>
              <p:nvGrpSpPr>
                <p:cNvPr id="2062" name="Group 14"/>
                <p:cNvGrpSpPr>
                  <a:grpSpLocks/>
                </p:cNvGrpSpPr>
                <p:nvPr/>
              </p:nvGrpSpPr>
              <p:grpSpPr bwMode="auto">
                <a:xfrm>
                  <a:off x="-2" y="-10"/>
                  <a:ext cx="15837" cy="6713"/>
                  <a:chOff x="-2" y="-10"/>
                  <a:chExt cx="15837" cy="6713"/>
                </a:xfrm>
              </p:grpSpPr>
              <p:sp>
                <p:nvSpPr>
                  <p:cNvPr id="2063" name="Freeform 15"/>
                  <p:cNvSpPr>
                    <a:spLocks/>
                  </p:cNvSpPr>
                  <p:nvPr/>
                </p:nvSpPr>
                <p:spPr bwMode="auto">
                  <a:xfrm>
                    <a:off x="-2" y="-10"/>
                    <a:ext cx="15837" cy="4547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3" y="2685"/>
                      </a:cxn>
                      <a:cxn ang="0">
                        <a:pos x="12" y="2682"/>
                      </a:cxn>
                      <a:cxn ang="0">
                        <a:pos x="4725" y="1978"/>
                      </a:cxn>
                      <a:cxn ang="0">
                        <a:pos x="6857" y="2578"/>
                      </a:cxn>
                      <a:cxn ang="0">
                        <a:pos x="8000" y="2217"/>
                      </a:cxn>
                      <a:cxn ang="0">
                        <a:pos x="8502" y="1568"/>
                      </a:cxn>
                      <a:cxn ang="0">
                        <a:pos x="9351" y="2203"/>
                      </a:cxn>
                      <a:cxn ang="0">
                        <a:pos x="9351" y="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9351" h="2685">
                        <a:moveTo>
                          <a:pt x="0" y="0"/>
                        </a:moveTo>
                        <a:lnTo>
                          <a:pt x="3" y="2685"/>
                        </a:lnTo>
                        <a:lnTo>
                          <a:pt x="12" y="2682"/>
                        </a:lnTo>
                        <a:lnTo>
                          <a:pt x="4725" y="1978"/>
                        </a:lnTo>
                        <a:lnTo>
                          <a:pt x="6857" y="2578"/>
                        </a:lnTo>
                        <a:lnTo>
                          <a:pt x="8000" y="2217"/>
                        </a:lnTo>
                        <a:lnTo>
                          <a:pt x="8502" y="1568"/>
                        </a:lnTo>
                        <a:lnTo>
                          <a:pt x="9351" y="2203"/>
                        </a:lnTo>
                        <a:lnTo>
                          <a:pt x="9351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3DB54A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064" name="Freeform 16"/>
                  <p:cNvSpPr>
                    <a:spLocks/>
                  </p:cNvSpPr>
                  <p:nvPr/>
                </p:nvSpPr>
                <p:spPr bwMode="auto">
                  <a:xfrm>
                    <a:off x="-2" y="1516"/>
                    <a:ext cx="15837" cy="5187"/>
                  </a:xfrm>
                  <a:custGeom>
                    <a:avLst/>
                    <a:gdLst/>
                    <a:ahLst/>
                    <a:cxnLst>
                      <a:cxn ang="0">
                        <a:pos x="7997" y="372"/>
                      </a:cxn>
                      <a:cxn ang="0">
                        <a:pos x="6854" y="580"/>
                      </a:cxn>
                      <a:cxn ang="0">
                        <a:pos x="4719" y="234"/>
                      </a:cxn>
                      <a:cxn ang="0">
                        <a:pos x="0" y="638"/>
                      </a:cxn>
                      <a:cxn ang="0">
                        <a:pos x="0" y="3063"/>
                      </a:cxn>
                      <a:cxn ang="0">
                        <a:pos x="8572" y="2338"/>
                      </a:cxn>
                      <a:cxn ang="0">
                        <a:pos x="9351" y="2679"/>
                      </a:cxn>
                      <a:cxn ang="0">
                        <a:pos x="9351" y="363"/>
                      </a:cxn>
                      <a:cxn ang="0">
                        <a:pos x="8500" y="0"/>
                      </a:cxn>
                      <a:cxn ang="0">
                        <a:pos x="7997" y="372"/>
                      </a:cxn>
                    </a:cxnLst>
                    <a:rect l="0" t="0" r="r" b="b"/>
                    <a:pathLst>
                      <a:path w="9351" h="3063">
                        <a:moveTo>
                          <a:pt x="7997" y="372"/>
                        </a:moveTo>
                        <a:lnTo>
                          <a:pt x="6854" y="580"/>
                        </a:lnTo>
                        <a:lnTo>
                          <a:pt x="4719" y="234"/>
                        </a:lnTo>
                        <a:lnTo>
                          <a:pt x="0" y="638"/>
                        </a:lnTo>
                        <a:lnTo>
                          <a:pt x="0" y="3063"/>
                        </a:lnTo>
                        <a:lnTo>
                          <a:pt x="8572" y="2338"/>
                        </a:lnTo>
                        <a:lnTo>
                          <a:pt x="9351" y="2679"/>
                        </a:lnTo>
                        <a:lnTo>
                          <a:pt x="9351" y="363"/>
                        </a:lnTo>
                        <a:lnTo>
                          <a:pt x="8500" y="0"/>
                        </a:lnTo>
                        <a:lnTo>
                          <a:pt x="7997" y="372"/>
                        </a:lnTo>
                        <a:close/>
                      </a:path>
                    </a:pathLst>
                  </a:custGeom>
                  <a:solidFill>
                    <a:srgbClr val="E0F3FA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2065" name="Freeform 17"/>
                <p:cNvSpPr>
                  <a:spLocks/>
                </p:cNvSpPr>
                <p:nvPr/>
              </p:nvSpPr>
              <p:spPr bwMode="auto">
                <a:xfrm>
                  <a:off x="5077" y="-15"/>
                  <a:ext cx="10758" cy="1648"/>
                </a:xfrm>
                <a:custGeom>
                  <a:avLst/>
                  <a:gdLst/>
                  <a:ahLst/>
                  <a:cxnLst>
                    <a:cxn ang="0">
                      <a:pos x="3625" y="188"/>
                    </a:cxn>
                    <a:cxn ang="0">
                      <a:pos x="3238" y="705"/>
                    </a:cxn>
                    <a:cxn ang="0">
                      <a:pos x="2565" y="349"/>
                    </a:cxn>
                    <a:cxn ang="0">
                      <a:pos x="0" y="0"/>
                    </a:cxn>
                    <a:cxn ang="0">
                      <a:pos x="355" y="3"/>
                    </a:cxn>
                    <a:cxn ang="0">
                      <a:pos x="2580" y="306"/>
                    </a:cxn>
                    <a:cxn ang="0">
                      <a:pos x="3223" y="644"/>
                    </a:cxn>
                    <a:cxn ang="0">
                      <a:pos x="3636" y="95"/>
                    </a:cxn>
                    <a:cxn ang="0">
                      <a:pos x="3962" y="904"/>
                    </a:cxn>
                    <a:cxn ang="0">
                      <a:pos x="4825" y="349"/>
                    </a:cxn>
                    <a:cxn ang="0">
                      <a:pos x="5844" y="632"/>
                    </a:cxn>
                    <a:cxn ang="0">
                      <a:pos x="6352" y="260"/>
                    </a:cxn>
                    <a:cxn ang="0">
                      <a:pos x="6352" y="318"/>
                    </a:cxn>
                    <a:cxn ang="0">
                      <a:pos x="5853" y="681"/>
                    </a:cxn>
                    <a:cxn ang="0">
                      <a:pos x="4834" y="399"/>
                    </a:cxn>
                    <a:cxn ang="0">
                      <a:pos x="3942" y="973"/>
                    </a:cxn>
                    <a:cxn ang="0">
                      <a:pos x="3625" y="188"/>
                    </a:cxn>
                    <a:cxn ang="0">
                      <a:pos x="3625" y="188"/>
                    </a:cxn>
                  </a:cxnLst>
                  <a:rect l="0" t="0" r="r" b="b"/>
                  <a:pathLst>
                    <a:path w="6352" h="973">
                      <a:moveTo>
                        <a:pt x="3625" y="188"/>
                      </a:moveTo>
                      <a:lnTo>
                        <a:pt x="3238" y="705"/>
                      </a:lnTo>
                      <a:lnTo>
                        <a:pt x="2565" y="349"/>
                      </a:lnTo>
                      <a:lnTo>
                        <a:pt x="0" y="0"/>
                      </a:lnTo>
                      <a:lnTo>
                        <a:pt x="355" y="3"/>
                      </a:lnTo>
                      <a:lnTo>
                        <a:pt x="2580" y="306"/>
                      </a:lnTo>
                      <a:lnTo>
                        <a:pt x="3223" y="644"/>
                      </a:lnTo>
                      <a:lnTo>
                        <a:pt x="3636" y="95"/>
                      </a:lnTo>
                      <a:lnTo>
                        <a:pt x="3962" y="904"/>
                      </a:lnTo>
                      <a:lnTo>
                        <a:pt x="4825" y="349"/>
                      </a:lnTo>
                      <a:lnTo>
                        <a:pt x="5844" y="632"/>
                      </a:lnTo>
                      <a:lnTo>
                        <a:pt x="6352" y="260"/>
                      </a:lnTo>
                      <a:lnTo>
                        <a:pt x="6352" y="318"/>
                      </a:lnTo>
                      <a:lnTo>
                        <a:pt x="5853" y="681"/>
                      </a:lnTo>
                      <a:lnTo>
                        <a:pt x="4834" y="399"/>
                      </a:lnTo>
                      <a:lnTo>
                        <a:pt x="3942" y="973"/>
                      </a:lnTo>
                      <a:lnTo>
                        <a:pt x="3625" y="188"/>
                      </a:lnTo>
                      <a:close/>
                    </a:path>
                  </a:pathLst>
                </a:custGeom>
                <a:solidFill>
                  <a:srgbClr val="8AC76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066" name="Freeform 18"/>
              <p:cNvSpPr>
                <a:spLocks noEditPoints="1"/>
              </p:cNvSpPr>
              <p:nvPr/>
            </p:nvSpPr>
            <p:spPr bwMode="auto">
              <a:xfrm>
                <a:off x="5433" y="10"/>
                <a:ext cx="10387" cy="2029"/>
              </a:xfrm>
              <a:custGeom>
                <a:avLst/>
                <a:gdLst/>
                <a:ahLst/>
                <a:cxnLst>
                  <a:cxn ang="0">
                    <a:pos x="3764" y="1186"/>
                  </a:cxn>
                  <a:cxn ang="0">
                    <a:pos x="3594" y="1163"/>
                  </a:cxn>
                  <a:cxn ang="0">
                    <a:pos x="3524" y="1157"/>
                  </a:cxn>
                  <a:cxn ang="0">
                    <a:pos x="3455" y="1149"/>
                  </a:cxn>
                  <a:cxn ang="0">
                    <a:pos x="3316" y="1131"/>
                  </a:cxn>
                  <a:cxn ang="0">
                    <a:pos x="3282" y="1125"/>
                  </a:cxn>
                  <a:cxn ang="0">
                    <a:pos x="3146" y="1102"/>
                  </a:cxn>
                  <a:cxn ang="0">
                    <a:pos x="4003" y="1073"/>
                  </a:cxn>
                  <a:cxn ang="0">
                    <a:pos x="2904" y="1073"/>
                  </a:cxn>
                  <a:cxn ang="0">
                    <a:pos x="2837" y="1065"/>
                  </a:cxn>
                  <a:cxn ang="0">
                    <a:pos x="4035" y="1053"/>
                  </a:cxn>
                  <a:cxn ang="0">
                    <a:pos x="1146" y="1030"/>
                  </a:cxn>
                  <a:cxn ang="0">
                    <a:pos x="2563" y="1027"/>
                  </a:cxn>
                  <a:cxn ang="0">
                    <a:pos x="4093" y="1019"/>
                  </a:cxn>
                  <a:cxn ang="0">
                    <a:pos x="2425" y="1010"/>
                  </a:cxn>
                  <a:cxn ang="0">
                    <a:pos x="1100" y="1001"/>
                  </a:cxn>
                  <a:cxn ang="0">
                    <a:pos x="2324" y="990"/>
                  </a:cxn>
                  <a:cxn ang="0">
                    <a:pos x="2220" y="975"/>
                  </a:cxn>
                  <a:cxn ang="0">
                    <a:pos x="1022" y="932"/>
                  </a:cxn>
                  <a:cxn ang="0">
                    <a:pos x="4211" y="946"/>
                  </a:cxn>
                  <a:cxn ang="0">
                    <a:pos x="2099" y="909"/>
                  </a:cxn>
                  <a:cxn ang="0">
                    <a:pos x="996" y="909"/>
                  </a:cxn>
                  <a:cxn ang="0">
                    <a:pos x="6133" y="883"/>
                  </a:cxn>
                  <a:cxn ang="0">
                    <a:pos x="1238" y="843"/>
                  </a:cxn>
                  <a:cxn ang="0">
                    <a:pos x="1983" y="834"/>
                  </a:cxn>
                  <a:cxn ang="0">
                    <a:pos x="6047" y="825"/>
                  </a:cxn>
                  <a:cxn ang="0">
                    <a:pos x="1925" y="796"/>
                  </a:cxn>
                  <a:cxn ang="0">
                    <a:pos x="1262" y="814"/>
                  </a:cxn>
                  <a:cxn ang="0">
                    <a:pos x="6024" y="799"/>
                  </a:cxn>
                  <a:cxn ang="0">
                    <a:pos x="4537" y="747"/>
                  </a:cxn>
                  <a:cxn ang="0">
                    <a:pos x="5937" y="741"/>
                  </a:cxn>
                  <a:cxn ang="0">
                    <a:pos x="1285" y="750"/>
                  </a:cxn>
                  <a:cxn ang="0">
                    <a:pos x="4566" y="727"/>
                  </a:cxn>
                  <a:cxn ang="0">
                    <a:pos x="5911" y="721"/>
                  </a:cxn>
                  <a:cxn ang="0">
                    <a:pos x="4656" y="678"/>
                  </a:cxn>
                  <a:cxn ang="0">
                    <a:pos x="5830" y="652"/>
                  </a:cxn>
                  <a:cxn ang="0">
                    <a:pos x="1692" y="649"/>
                  </a:cxn>
                  <a:cxn ang="0">
                    <a:pos x="4684" y="655"/>
                  </a:cxn>
                  <a:cxn ang="0">
                    <a:pos x="1631" y="612"/>
                  </a:cxn>
                  <a:cxn ang="0">
                    <a:pos x="1354" y="629"/>
                  </a:cxn>
                  <a:cxn ang="0">
                    <a:pos x="5749" y="588"/>
                  </a:cxn>
                  <a:cxn ang="0">
                    <a:pos x="4832" y="565"/>
                  </a:cxn>
                  <a:cxn ang="0">
                    <a:pos x="1380" y="565"/>
                  </a:cxn>
                  <a:cxn ang="0">
                    <a:pos x="1516" y="537"/>
                  </a:cxn>
                  <a:cxn ang="0">
                    <a:pos x="4861" y="545"/>
                  </a:cxn>
                  <a:cxn ang="0">
                    <a:pos x="1487" y="519"/>
                  </a:cxn>
                  <a:cxn ang="0">
                    <a:pos x="5637" y="505"/>
                  </a:cxn>
                  <a:cxn ang="0">
                    <a:pos x="1409" y="502"/>
                  </a:cxn>
                  <a:cxn ang="0">
                    <a:pos x="4982" y="479"/>
                  </a:cxn>
                  <a:cxn ang="0">
                    <a:pos x="488" y="438"/>
                  </a:cxn>
                  <a:cxn ang="0">
                    <a:pos x="5501" y="401"/>
                  </a:cxn>
                  <a:cxn ang="0">
                    <a:pos x="407" y="372"/>
                  </a:cxn>
                  <a:cxn ang="0">
                    <a:pos x="5441" y="363"/>
                  </a:cxn>
                  <a:cxn ang="0">
                    <a:pos x="355" y="326"/>
                  </a:cxn>
                  <a:cxn ang="0">
                    <a:pos x="5218" y="334"/>
                  </a:cxn>
                  <a:cxn ang="0">
                    <a:pos x="5363" y="297"/>
                  </a:cxn>
                  <a:cxn ang="0">
                    <a:pos x="257" y="228"/>
                  </a:cxn>
                  <a:cxn ang="0">
                    <a:pos x="150" y="141"/>
                  </a:cxn>
                  <a:cxn ang="0">
                    <a:pos x="98" y="92"/>
                  </a:cxn>
                  <a:cxn ang="0">
                    <a:pos x="0" y="2"/>
                  </a:cxn>
                </a:cxnLst>
                <a:rect l="0" t="0" r="r" b="b"/>
                <a:pathLst>
                  <a:path w="6133" h="1198">
                    <a:moveTo>
                      <a:pt x="3798" y="1195"/>
                    </a:moveTo>
                    <a:lnTo>
                      <a:pt x="3798" y="1189"/>
                    </a:lnTo>
                    <a:lnTo>
                      <a:pt x="3810" y="1192"/>
                    </a:lnTo>
                    <a:lnTo>
                      <a:pt x="3827" y="1180"/>
                    </a:lnTo>
                    <a:lnTo>
                      <a:pt x="3830" y="1186"/>
                    </a:lnTo>
                    <a:lnTo>
                      <a:pt x="3813" y="1198"/>
                    </a:lnTo>
                    <a:lnTo>
                      <a:pt x="3798" y="1195"/>
                    </a:lnTo>
                    <a:close/>
                    <a:moveTo>
                      <a:pt x="3729" y="1186"/>
                    </a:moveTo>
                    <a:lnTo>
                      <a:pt x="3729" y="1180"/>
                    </a:lnTo>
                    <a:lnTo>
                      <a:pt x="3764" y="1186"/>
                    </a:lnTo>
                    <a:lnTo>
                      <a:pt x="3764" y="1192"/>
                    </a:lnTo>
                    <a:lnTo>
                      <a:pt x="3729" y="1186"/>
                    </a:lnTo>
                    <a:close/>
                    <a:moveTo>
                      <a:pt x="3660" y="1177"/>
                    </a:moveTo>
                    <a:lnTo>
                      <a:pt x="3660" y="1172"/>
                    </a:lnTo>
                    <a:lnTo>
                      <a:pt x="3695" y="1175"/>
                    </a:lnTo>
                    <a:lnTo>
                      <a:pt x="3695" y="1180"/>
                    </a:lnTo>
                    <a:lnTo>
                      <a:pt x="3660" y="1177"/>
                    </a:lnTo>
                    <a:close/>
                    <a:moveTo>
                      <a:pt x="3591" y="1169"/>
                    </a:moveTo>
                    <a:lnTo>
                      <a:pt x="3594" y="1163"/>
                    </a:lnTo>
                    <a:lnTo>
                      <a:pt x="3625" y="1166"/>
                    </a:lnTo>
                    <a:lnTo>
                      <a:pt x="3625" y="1172"/>
                    </a:lnTo>
                    <a:lnTo>
                      <a:pt x="3591" y="1169"/>
                    </a:lnTo>
                    <a:close/>
                    <a:moveTo>
                      <a:pt x="3856" y="1163"/>
                    </a:moveTo>
                    <a:lnTo>
                      <a:pt x="3888" y="1146"/>
                    </a:lnTo>
                    <a:lnTo>
                      <a:pt x="3891" y="1151"/>
                    </a:lnTo>
                    <a:lnTo>
                      <a:pt x="3859" y="1169"/>
                    </a:lnTo>
                    <a:lnTo>
                      <a:pt x="3856" y="1163"/>
                    </a:lnTo>
                    <a:close/>
                    <a:moveTo>
                      <a:pt x="3524" y="1157"/>
                    </a:moveTo>
                    <a:lnTo>
                      <a:pt x="3524" y="1151"/>
                    </a:lnTo>
                    <a:lnTo>
                      <a:pt x="3559" y="1157"/>
                    </a:lnTo>
                    <a:lnTo>
                      <a:pt x="3556" y="1163"/>
                    </a:lnTo>
                    <a:lnTo>
                      <a:pt x="3524" y="1157"/>
                    </a:lnTo>
                    <a:close/>
                    <a:moveTo>
                      <a:pt x="3455" y="1149"/>
                    </a:moveTo>
                    <a:lnTo>
                      <a:pt x="3455" y="1143"/>
                    </a:lnTo>
                    <a:lnTo>
                      <a:pt x="3490" y="1149"/>
                    </a:lnTo>
                    <a:lnTo>
                      <a:pt x="3490" y="1154"/>
                    </a:lnTo>
                    <a:lnTo>
                      <a:pt x="3455" y="1149"/>
                    </a:lnTo>
                    <a:close/>
                    <a:moveTo>
                      <a:pt x="3386" y="1140"/>
                    </a:moveTo>
                    <a:lnTo>
                      <a:pt x="3386" y="1134"/>
                    </a:lnTo>
                    <a:lnTo>
                      <a:pt x="3420" y="1137"/>
                    </a:lnTo>
                    <a:lnTo>
                      <a:pt x="3420" y="1143"/>
                    </a:lnTo>
                    <a:lnTo>
                      <a:pt x="3386" y="1140"/>
                    </a:lnTo>
                    <a:close/>
                    <a:moveTo>
                      <a:pt x="3316" y="1131"/>
                    </a:moveTo>
                    <a:lnTo>
                      <a:pt x="3316" y="1125"/>
                    </a:lnTo>
                    <a:lnTo>
                      <a:pt x="3351" y="1128"/>
                    </a:lnTo>
                    <a:lnTo>
                      <a:pt x="3351" y="1134"/>
                    </a:lnTo>
                    <a:lnTo>
                      <a:pt x="3316" y="1131"/>
                    </a:lnTo>
                    <a:close/>
                    <a:moveTo>
                      <a:pt x="3917" y="1128"/>
                    </a:moveTo>
                    <a:lnTo>
                      <a:pt x="3946" y="1108"/>
                    </a:lnTo>
                    <a:lnTo>
                      <a:pt x="3949" y="1114"/>
                    </a:lnTo>
                    <a:lnTo>
                      <a:pt x="3920" y="1131"/>
                    </a:lnTo>
                    <a:lnTo>
                      <a:pt x="3917" y="1128"/>
                    </a:lnTo>
                    <a:close/>
                    <a:moveTo>
                      <a:pt x="3247" y="1120"/>
                    </a:moveTo>
                    <a:lnTo>
                      <a:pt x="3250" y="1114"/>
                    </a:lnTo>
                    <a:lnTo>
                      <a:pt x="3285" y="1120"/>
                    </a:lnTo>
                    <a:lnTo>
                      <a:pt x="3282" y="1125"/>
                    </a:lnTo>
                    <a:lnTo>
                      <a:pt x="3247" y="1120"/>
                    </a:lnTo>
                    <a:close/>
                    <a:moveTo>
                      <a:pt x="3181" y="1111"/>
                    </a:moveTo>
                    <a:lnTo>
                      <a:pt x="3181" y="1105"/>
                    </a:lnTo>
                    <a:lnTo>
                      <a:pt x="3215" y="1111"/>
                    </a:lnTo>
                    <a:lnTo>
                      <a:pt x="3215" y="1117"/>
                    </a:lnTo>
                    <a:lnTo>
                      <a:pt x="3181" y="1111"/>
                    </a:lnTo>
                    <a:close/>
                    <a:moveTo>
                      <a:pt x="3112" y="1102"/>
                    </a:moveTo>
                    <a:lnTo>
                      <a:pt x="3112" y="1097"/>
                    </a:lnTo>
                    <a:lnTo>
                      <a:pt x="3146" y="1102"/>
                    </a:lnTo>
                    <a:lnTo>
                      <a:pt x="3146" y="1108"/>
                    </a:lnTo>
                    <a:lnTo>
                      <a:pt x="3112" y="1102"/>
                    </a:lnTo>
                    <a:close/>
                    <a:moveTo>
                      <a:pt x="3042" y="1094"/>
                    </a:moveTo>
                    <a:lnTo>
                      <a:pt x="3042" y="1088"/>
                    </a:lnTo>
                    <a:lnTo>
                      <a:pt x="3077" y="1091"/>
                    </a:lnTo>
                    <a:lnTo>
                      <a:pt x="3077" y="1097"/>
                    </a:lnTo>
                    <a:lnTo>
                      <a:pt x="3042" y="1094"/>
                    </a:lnTo>
                    <a:close/>
                    <a:moveTo>
                      <a:pt x="3975" y="1091"/>
                    </a:moveTo>
                    <a:lnTo>
                      <a:pt x="4003" y="1073"/>
                    </a:lnTo>
                    <a:lnTo>
                      <a:pt x="4009" y="1076"/>
                    </a:lnTo>
                    <a:lnTo>
                      <a:pt x="3977" y="1097"/>
                    </a:lnTo>
                    <a:lnTo>
                      <a:pt x="3975" y="1091"/>
                    </a:lnTo>
                    <a:close/>
                    <a:moveTo>
                      <a:pt x="2973" y="1082"/>
                    </a:moveTo>
                    <a:lnTo>
                      <a:pt x="2976" y="1076"/>
                    </a:lnTo>
                    <a:lnTo>
                      <a:pt x="3008" y="1082"/>
                    </a:lnTo>
                    <a:lnTo>
                      <a:pt x="3008" y="1088"/>
                    </a:lnTo>
                    <a:lnTo>
                      <a:pt x="2973" y="1082"/>
                    </a:lnTo>
                    <a:close/>
                    <a:moveTo>
                      <a:pt x="2904" y="1073"/>
                    </a:moveTo>
                    <a:lnTo>
                      <a:pt x="2907" y="1068"/>
                    </a:lnTo>
                    <a:lnTo>
                      <a:pt x="2941" y="1073"/>
                    </a:lnTo>
                    <a:lnTo>
                      <a:pt x="2938" y="1079"/>
                    </a:lnTo>
                    <a:lnTo>
                      <a:pt x="2904" y="1073"/>
                    </a:lnTo>
                    <a:close/>
                    <a:moveTo>
                      <a:pt x="2837" y="1065"/>
                    </a:moveTo>
                    <a:lnTo>
                      <a:pt x="2837" y="1059"/>
                    </a:lnTo>
                    <a:lnTo>
                      <a:pt x="2872" y="1065"/>
                    </a:lnTo>
                    <a:lnTo>
                      <a:pt x="2872" y="1071"/>
                    </a:lnTo>
                    <a:lnTo>
                      <a:pt x="2837" y="1065"/>
                    </a:lnTo>
                    <a:close/>
                    <a:moveTo>
                      <a:pt x="2768" y="1056"/>
                    </a:moveTo>
                    <a:lnTo>
                      <a:pt x="2768" y="1050"/>
                    </a:lnTo>
                    <a:lnTo>
                      <a:pt x="2803" y="1053"/>
                    </a:lnTo>
                    <a:lnTo>
                      <a:pt x="2803" y="1059"/>
                    </a:lnTo>
                    <a:lnTo>
                      <a:pt x="2768" y="1056"/>
                    </a:lnTo>
                    <a:close/>
                    <a:moveTo>
                      <a:pt x="4035" y="1053"/>
                    </a:moveTo>
                    <a:lnTo>
                      <a:pt x="4064" y="1036"/>
                    </a:lnTo>
                    <a:lnTo>
                      <a:pt x="4067" y="1042"/>
                    </a:lnTo>
                    <a:lnTo>
                      <a:pt x="4038" y="1059"/>
                    </a:lnTo>
                    <a:lnTo>
                      <a:pt x="4035" y="1053"/>
                    </a:lnTo>
                    <a:close/>
                    <a:moveTo>
                      <a:pt x="2699" y="1045"/>
                    </a:moveTo>
                    <a:lnTo>
                      <a:pt x="2699" y="1039"/>
                    </a:lnTo>
                    <a:lnTo>
                      <a:pt x="2733" y="1045"/>
                    </a:lnTo>
                    <a:lnTo>
                      <a:pt x="2733" y="1050"/>
                    </a:lnTo>
                    <a:lnTo>
                      <a:pt x="2699" y="1045"/>
                    </a:lnTo>
                    <a:close/>
                    <a:moveTo>
                      <a:pt x="1126" y="1024"/>
                    </a:moveTo>
                    <a:lnTo>
                      <a:pt x="1129" y="1022"/>
                    </a:lnTo>
                    <a:lnTo>
                      <a:pt x="1143" y="1036"/>
                    </a:lnTo>
                    <a:lnTo>
                      <a:pt x="1146" y="1030"/>
                    </a:lnTo>
                    <a:lnTo>
                      <a:pt x="1152" y="1033"/>
                    </a:lnTo>
                    <a:lnTo>
                      <a:pt x="1146" y="1045"/>
                    </a:lnTo>
                    <a:lnTo>
                      <a:pt x="1126" y="1024"/>
                    </a:lnTo>
                    <a:close/>
                    <a:moveTo>
                      <a:pt x="2630" y="1036"/>
                    </a:moveTo>
                    <a:lnTo>
                      <a:pt x="2632" y="1030"/>
                    </a:lnTo>
                    <a:lnTo>
                      <a:pt x="2667" y="1036"/>
                    </a:lnTo>
                    <a:lnTo>
                      <a:pt x="2664" y="1042"/>
                    </a:lnTo>
                    <a:lnTo>
                      <a:pt x="2630" y="1036"/>
                    </a:lnTo>
                    <a:close/>
                    <a:moveTo>
                      <a:pt x="2563" y="1027"/>
                    </a:moveTo>
                    <a:lnTo>
                      <a:pt x="2563" y="1022"/>
                    </a:lnTo>
                    <a:lnTo>
                      <a:pt x="2598" y="1027"/>
                    </a:lnTo>
                    <a:lnTo>
                      <a:pt x="2595" y="1033"/>
                    </a:lnTo>
                    <a:lnTo>
                      <a:pt x="2563" y="1027"/>
                    </a:lnTo>
                    <a:close/>
                    <a:moveTo>
                      <a:pt x="4093" y="1019"/>
                    </a:moveTo>
                    <a:lnTo>
                      <a:pt x="4122" y="1001"/>
                    </a:lnTo>
                    <a:lnTo>
                      <a:pt x="4125" y="1004"/>
                    </a:lnTo>
                    <a:lnTo>
                      <a:pt x="4096" y="1024"/>
                    </a:lnTo>
                    <a:lnTo>
                      <a:pt x="4093" y="1019"/>
                    </a:lnTo>
                    <a:close/>
                    <a:moveTo>
                      <a:pt x="2494" y="1019"/>
                    </a:moveTo>
                    <a:lnTo>
                      <a:pt x="2494" y="1013"/>
                    </a:lnTo>
                    <a:lnTo>
                      <a:pt x="2529" y="1016"/>
                    </a:lnTo>
                    <a:lnTo>
                      <a:pt x="2529" y="1022"/>
                    </a:lnTo>
                    <a:lnTo>
                      <a:pt x="2494" y="1019"/>
                    </a:lnTo>
                    <a:close/>
                    <a:moveTo>
                      <a:pt x="2425" y="1010"/>
                    </a:moveTo>
                    <a:lnTo>
                      <a:pt x="2425" y="1004"/>
                    </a:lnTo>
                    <a:lnTo>
                      <a:pt x="2459" y="1007"/>
                    </a:lnTo>
                    <a:lnTo>
                      <a:pt x="2459" y="1013"/>
                    </a:lnTo>
                    <a:lnTo>
                      <a:pt x="2425" y="1010"/>
                    </a:lnTo>
                    <a:close/>
                    <a:moveTo>
                      <a:pt x="2355" y="998"/>
                    </a:moveTo>
                    <a:lnTo>
                      <a:pt x="2358" y="993"/>
                    </a:lnTo>
                    <a:lnTo>
                      <a:pt x="2390" y="998"/>
                    </a:lnTo>
                    <a:lnTo>
                      <a:pt x="2390" y="1004"/>
                    </a:lnTo>
                    <a:lnTo>
                      <a:pt x="2355" y="998"/>
                    </a:lnTo>
                    <a:close/>
                    <a:moveTo>
                      <a:pt x="1074" y="978"/>
                    </a:moveTo>
                    <a:lnTo>
                      <a:pt x="1077" y="975"/>
                    </a:lnTo>
                    <a:lnTo>
                      <a:pt x="1103" y="998"/>
                    </a:lnTo>
                    <a:lnTo>
                      <a:pt x="1100" y="1001"/>
                    </a:lnTo>
                    <a:lnTo>
                      <a:pt x="1074" y="978"/>
                    </a:lnTo>
                    <a:close/>
                    <a:moveTo>
                      <a:pt x="1163" y="998"/>
                    </a:moveTo>
                    <a:lnTo>
                      <a:pt x="1178" y="967"/>
                    </a:lnTo>
                    <a:lnTo>
                      <a:pt x="1184" y="970"/>
                    </a:lnTo>
                    <a:lnTo>
                      <a:pt x="1166" y="1001"/>
                    </a:lnTo>
                    <a:lnTo>
                      <a:pt x="1163" y="998"/>
                    </a:lnTo>
                    <a:close/>
                    <a:moveTo>
                      <a:pt x="2286" y="990"/>
                    </a:moveTo>
                    <a:lnTo>
                      <a:pt x="2289" y="984"/>
                    </a:lnTo>
                    <a:lnTo>
                      <a:pt x="2324" y="990"/>
                    </a:lnTo>
                    <a:lnTo>
                      <a:pt x="2321" y="996"/>
                    </a:lnTo>
                    <a:lnTo>
                      <a:pt x="2286" y="990"/>
                    </a:lnTo>
                    <a:close/>
                    <a:moveTo>
                      <a:pt x="4153" y="981"/>
                    </a:moveTo>
                    <a:lnTo>
                      <a:pt x="4182" y="964"/>
                    </a:lnTo>
                    <a:lnTo>
                      <a:pt x="4185" y="970"/>
                    </a:lnTo>
                    <a:lnTo>
                      <a:pt x="4156" y="987"/>
                    </a:lnTo>
                    <a:lnTo>
                      <a:pt x="4153" y="981"/>
                    </a:lnTo>
                    <a:close/>
                    <a:moveTo>
                      <a:pt x="2220" y="981"/>
                    </a:moveTo>
                    <a:lnTo>
                      <a:pt x="2220" y="975"/>
                    </a:lnTo>
                    <a:lnTo>
                      <a:pt x="2254" y="978"/>
                    </a:lnTo>
                    <a:lnTo>
                      <a:pt x="2254" y="984"/>
                    </a:lnTo>
                    <a:lnTo>
                      <a:pt x="2220" y="981"/>
                    </a:lnTo>
                    <a:close/>
                    <a:moveTo>
                      <a:pt x="2159" y="946"/>
                    </a:moveTo>
                    <a:lnTo>
                      <a:pt x="2162" y="941"/>
                    </a:lnTo>
                    <a:lnTo>
                      <a:pt x="2191" y="961"/>
                    </a:lnTo>
                    <a:lnTo>
                      <a:pt x="2188" y="964"/>
                    </a:lnTo>
                    <a:lnTo>
                      <a:pt x="2159" y="946"/>
                    </a:lnTo>
                    <a:close/>
                    <a:moveTo>
                      <a:pt x="1022" y="932"/>
                    </a:moveTo>
                    <a:lnTo>
                      <a:pt x="1025" y="929"/>
                    </a:lnTo>
                    <a:lnTo>
                      <a:pt x="1051" y="952"/>
                    </a:lnTo>
                    <a:lnTo>
                      <a:pt x="1048" y="955"/>
                    </a:lnTo>
                    <a:lnTo>
                      <a:pt x="1022" y="932"/>
                    </a:lnTo>
                    <a:close/>
                    <a:moveTo>
                      <a:pt x="4211" y="946"/>
                    </a:moveTo>
                    <a:lnTo>
                      <a:pt x="4240" y="926"/>
                    </a:lnTo>
                    <a:lnTo>
                      <a:pt x="4243" y="932"/>
                    </a:lnTo>
                    <a:lnTo>
                      <a:pt x="4214" y="949"/>
                    </a:lnTo>
                    <a:lnTo>
                      <a:pt x="4211" y="946"/>
                    </a:lnTo>
                    <a:close/>
                    <a:moveTo>
                      <a:pt x="1192" y="938"/>
                    </a:moveTo>
                    <a:lnTo>
                      <a:pt x="1210" y="906"/>
                    </a:lnTo>
                    <a:lnTo>
                      <a:pt x="1215" y="909"/>
                    </a:lnTo>
                    <a:lnTo>
                      <a:pt x="1198" y="938"/>
                    </a:lnTo>
                    <a:lnTo>
                      <a:pt x="1192" y="938"/>
                    </a:lnTo>
                    <a:close/>
                    <a:moveTo>
                      <a:pt x="2099" y="909"/>
                    </a:moveTo>
                    <a:lnTo>
                      <a:pt x="2101" y="903"/>
                    </a:lnTo>
                    <a:lnTo>
                      <a:pt x="2133" y="923"/>
                    </a:lnTo>
                    <a:lnTo>
                      <a:pt x="2127" y="926"/>
                    </a:lnTo>
                    <a:lnTo>
                      <a:pt x="2099" y="909"/>
                    </a:lnTo>
                    <a:close/>
                    <a:moveTo>
                      <a:pt x="4272" y="909"/>
                    </a:moveTo>
                    <a:lnTo>
                      <a:pt x="4301" y="892"/>
                    </a:lnTo>
                    <a:lnTo>
                      <a:pt x="4304" y="897"/>
                    </a:lnTo>
                    <a:lnTo>
                      <a:pt x="4275" y="915"/>
                    </a:lnTo>
                    <a:lnTo>
                      <a:pt x="4272" y="909"/>
                    </a:lnTo>
                    <a:close/>
                    <a:moveTo>
                      <a:pt x="970" y="886"/>
                    </a:moveTo>
                    <a:lnTo>
                      <a:pt x="976" y="880"/>
                    </a:lnTo>
                    <a:lnTo>
                      <a:pt x="1002" y="903"/>
                    </a:lnTo>
                    <a:lnTo>
                      <a:pt x="996" y="909"/>
                    </a:lnTo>
                    <a:lnTo>
                      <a:pt x="970" y="886"/>
                    </a:lnTo>
                    <a:close/>
                    <a:moveTo>
                      <a:pt x="2041" y="871"/>
                    </a:moveTo>
                    <a:lnTo>
                      <a:pt x="2044" y="866"/>
                    </a:lnTo>
                    <a:lnTo>
                      <a:pt x="2073" y="886"/>
                    </a:lnTo>
                    <a:lnTo>
                      <a:pt x="2070" y="892"/>
                    </a:lnTo>
                    <a:lnTo>
                      <a:pt x="2041" y="871"/>
                    </a:lnTo>
                    <a:close/>
                    <a:moveTo>
                      <a:pt x="6102" y="869"/>
                    </a:moveTo>
                    <a:lnTo>
                      <a:pt x="6107" y="863"/>
                    </a:lnTo>
                    <a:lnTo>
                      <a:pt x="6133" y="883"/>
                    </a:lnTo>
                    <a:lnTo>
                      <a:pt x="6130" y="889"/>
                    </a:lnTo>
                    <a:lnTo>
                      <a:pt x="6102" y="869"/>
                    </a:lnTo>
                    <a:close/>
                    <a:moveTo>
                      <a:pt x="4329" y="874"/>
                    </a:moveTo>
                    <a:lnTo>
                      <a:pt x="4358" y="854"/>
                    </a:lnTo>
                    <a:lnTo>
                      <a:pt x="4361" y="860"/>
                    </a:lnTo>
                    <a:lnTo>
                      <a:pt x="4332" y="877"/>
                    </a:lnTo>
                    <a:lnTo>
                      <a:pt x="4329" y="874"/>
                    </a:lnTo>
                    <a:close/>
                    <a:moveTo>
                      <a:pt x="1224" y="874"/>
                    </a:moveTo>
                    <a:lnTo>
                      <a:pt x="1238" y="843"/>
                    </a:lnTo>
                    <a:lnTo>
                      <a:pt x="1244" y="845"/>
                    </a:lnTo>
                    <a:lnTo>
                      <a:pt x="1230" y="877"/>
                    </a:lnTo>
                    <a:lnTo>
                      <a:pt x="1224" y="874"/>
                    </a:lnTo>
                    <a:close/>
                    <a:moveTo>
                      <a:pt x="921" y="840"/>
                    </a:moveTo>
                    <a:lnTo>
                      <a:pt x="924" y="834"/>
                    </a:lnTo>
                    <a:lnTo>
                      <a:pt x="950" y="857"/>
                    </a:lnTo>
                    <a:lnTo>
                      <a:pt x="947" y="863"/>
                    </a:lnTo>
                    <a:lnTo>
                      <a:pt x="921" y="840"/>
                    </a:lnTo>
                    <a:close/>
                    <a:moveTo>
                      <a:pt x="1983" y="834"/>
                    </a:moveTo>
                    <a:lnTo>
                      <a:pt x="1986" y="831"/>
                    </a:lnTo>
                    <a:lnTo>
                      <a:pt x="2015" y="848"/>
                    </a:lnTo>
                    <a:lnTo>
                      <a:pt x="2012" y="854"/>
                    </a:lnTo>
                    <a:lnTo>
                      <a:pt x="1983" y="834"/>
                    </a:lnTo>
                    <a:close/>
                    <a:moveTo>
                      <a:pt x="6047" y="825"/>
                    </a:moveTo>
                    <a:lnTo>
                      <a:pt x="6053" y="819"/>
                    </a:lnTo>
                    <a:lnTo>
                      <a:pt x="6078" y="843"/>
                    </a:lnTo>
                    <a:lnTo>
                      <a:pt x="6076" y="845"/>
                    </a:lnTo>
                    <a:lnTo>
                      <a:pt x="6047" y="825"/>
                    </a:lnTo>
                    <a:close/>
                    <a:moveTo>
                      <a:pt x="4387" y="837"/>
                    </a:moveTo>
                    <a:lnTo>
                      <a:pt x="4419" y="819"/>
                    </a:lnTo>
                    <a:lnTo>
                      <a:pt x="4422" y="822"/>
                    </a:lnTo>
                    <a:lnTo>
                      <a:pt x="4390" y="843"/>
                    </a:lnTo>
                    <a:lnTo>
                      <a:pt x="4387" y="837"/>
                    </a:lnTo>
                    <a:close/>
                    <a:moveTo>
                      <a:pt x="1925" y="796"/>
                    </a:moveTo>
                    <a:lnTo>
                      <a:pt x="1928" y="793"/>
                    </a:lnTo>
                    <a:lnTo>
                      <a:pt x="1957" y="811"/>
                    </a:lnTo>
                    <a:lnTo>
                      <a:pt x="1954" y="817"/>
                    </a:lnTo>
                    <a:lnTo>
                      <a:pt x="1925" y="796"/>
                    </a:lnTo>
                    <a:close/>
                    <a:moveTo>
                      <a:pt x="869" y="793"/>
                    </a:moveTo>
                    <a:lnTo>
                      <a:pt x="872" y="788"/>
                    </a:lnTo>
                    <a:lnTo>
                      <a:pt x="898" y="811"/>
                    </a:lnTo>
                    <a:lnTo>
                      <a:pt x="895" y="817"/>
                    </a:lnTo>
                    <a:lnTo>
                      <a:pt x="869" y="793"/>
                    </a:lnTo>
                    <a:close/>
                    <a:moveTo>
                      <a:pt x="1256" y="814"/>
                    </a:moveTo>
                    <a:lnTo>
                      <a:pt x="1270" y="782"/>
                    </a:lnTo>
                    <a:lnTo>
                      <a:pt x="1276" y="785"/>
                    </a:lnTo>
                    <a:lnTo>
                      <a:pt x="1262" y="814"/>
                    </a:lnTo>
                    <a:lnTo>
                      <a:pt x="1256" y="814"/>
                    </a:lnTo>
                    <a:close/>
                    <a:moveTo>
                      <a:pt x="4448" y="799"/>
                    </a:moveTo>
                    <a:lnTo>
                      <a:pt x="4477" y="782"/>
                    </a:lnTo>
                    <a:lnTo>
                      <a:pt x="4480" y="788"/>
                    </a:lnTo>
                    <a:lnTo>
                      <a:pt x="4451" y="805"/>
                    </a:lnTo>
                    <a:lnTo>
                      <a:pt x="4448" y="799"/>
                    </a:lnTo>
                    <a:close/>
                    <a:moveTo>
                      <a:pt x="5992" y="782"/>
                    </a:moveTo>
                    <a:lnTo>
                      <a:pt x="5998" y="779"/>
                    </a:lnTo>
                    <a:lnTo>
                      <a:pt x="6024" y="799"/>
                    </a:lnTo>
                    <a:lnTo>
                      <a:pt x="6021" y="805"/>
                    </a:lnTo>
                    <a:lnTo>
                      <a:pt x="5992" y="782"/>
                    </a:lnTo>
                    <a:close/>
                    <a:moveTo>
                      <a:pt x="1865" y="759"/>
                    </a:moveTo>
                    <a:lnTo>
                      <a:pt x="1868" y="756"/>
                    </a:lnTo>
                    <a:lnTo>
                      <a:pt x="1899" y="773"/>
                    </a:lnTo>
                    <a:lnTo>
                      <a:pt x="1897" y="779"/>
                    </a:lnTo>
                    <a:lnTo>
                      <a:pt x="1865" y="759"/>
                    </a:lnTo>
                    <a:close/>
                    <a:moveTo>
                      <a:pt x="4506" y="765"/>
                    </a:moveTo>
                    <a:lnTo>
                      <a:pt x="4537" y="747"/>
                    </a:lnTo>
                    <a:lnTo>
                      <a:pt x="4540" y="750"/>
                    </a:lnTo>
                    <a:lnTo>
                      <a:pt x="4508" y="770"/>
                    </a:lnTo>
                    <a:lnTo>
                      <a:pt x="4506" y="765"/>
                    </a:lnTo>
                    <a:close/>
                    <a:moveTo>
                      <a:pt x="817" y="744"/>
                    </a:moveTo>
                    <a:lnTo>
                      <a:pt x="820" y="741"/>
                    </a:lnTo>
                    <a:lnTo>
                      <a:pt x="846" y="765"/>
                    </a:lnTo>
                    <a:lnTo>
                      <a:pt x="843" y="770"/>
                    </a:lnTo>
                    <a:lnTo>
                      <a:pt x="817" y="744"/>
                    </a:lnTo>
                    <a:close/>
                    <a:moveTo>
                      <a:pt x="5937" y="741"/>
                    </a:moveTo>
                    <a:lnTo>
                      <a:pt x="5940" y="736"/>
                    </a:lnTo>
                    <a:lnTo>
                      <a:pt x="5969" y="759"/>
                    </a:lnTo>
                    <a:lnTo>
                      <a:pt x="5966" y="762"/>
                    </a:lnTo>
                    <a:lnTo>
                      <a:pt x="5937" y="741"/>
                    </a:lnTo>
                    <a:close/>
                    <a:moveTo>
                      <a:pt x="1285" y="750"/>
                    </a:moveTo>
                    <a:lnTo>
                      <a:pt x="1302" y="718"/>
                    </a:lnTo>
                    <a:lnTo>
                      <a:pt x="1308" y="721"/>
                    </a:lnTo>
                    <a:lnTo>
                      <a:pt x="1290" y="753"/>
                    </a:lnTo>
                    <a:lnTo>
                      <a:pt x="1285" y="750"/>
                    </a:lnTo>
                    <a:close/>
                    <a:moveTo>
                      <a:pt x="1807" y="724"/>
                    </a:moveTo>
                    <a:lnTo>
                      <a:pt x="1810" y="718"/>
                    </a:lnTo>
                    <a:lnTo>
                      <a:pt x="1839" y="736"/>
                    </a:lnTo>
                    <a:lnTo>
                      <a:pt x="1836" y="741"/>
                    </a:lnTo>
                    <a:lnTo>
                      <a:pt x="1807" y="724"/>
                    </a:lnTo>
                    <a:close/>
                    <a:moveTo>
                      <a:pt x="4566" y="727"/>
                    </a:moveTo>
                    <a:lnTo>
                      <a:pt x="4595" y="710"/>
                    </a:lnTo>
                    <a:lnTo>
                      <a:pt x="4598" y="716"/>
                    </a:lnTo>
                    <a:lnTo>
                      <a:pt x="4569" y="733"/>
                    </a:lnTo>
                    <a:lnTo>
                      <a:pt x="4566" y="727"/>
                    </a:lnTo>
                    <a:close/>
                    <a:moveTo>
                      <a:pt x="765" y="698"/>
                    </a:moveTo>
                    <a:lnTo>
                      <a:pt x="771" y="695"/>
                    </a:lnTo>
                    <a:lnTo>
                      <a:pt x="797" y="718"/>
                    </a:lnTo>
                    <a:lnTo>
                      <a:pt x="791" y="721"/>
                    </a:lnTo>
                    <a:lnTo>
                      <a:pt x="765" y="698"/>
                    </a:lnTo>
                    <a:close/>
                    <a:moveTo>
                      <a:pt x="5882" y="698"/>
                    </a:moveTo>
                    <a:lnTo>
                      <a:pt x="5885" y="695"/>
                    </a:lnTo>
                    <a:lnTo>
                      <a:pt x="5914" y="716"/>
                    </a:lnTo>
                    <a:lnTo>
                      <a:pt x="5911" y="721"/>
                    </a:lnTo>
                    <a:lnTo>
                      <a:pt x="5882" y="698"/>
                    </a:lnTo>
                    <a:close/>
                    <a:moveTo>
                      <a:pt x="1749" y="687"/>
                    </a:moveTo>
                    <a:lnTo>
                      <a:pt x="1752" y="681"/>
                    </a:lnTo>
                    <a:lnTo>
                      <a:pt x="1781" y="698"/>
                    </a:lnTo>
                    <a:lnTo>
                      <a:pt x="1778" y="704"/>
                    </a:lnTo>
                    <a:lnTo>
                      <a:pt x="1749" y="687"/>
                    </a:lnTo>
                    <a:close/>
                    <a:moveTo>
                      <a:pt x="4624" y="692"/>
                    </a:moveTo>
                    <a:lnTo>
                      <a:pt x="4653" y="672"/>
                    </a:lnTo>
                    <a:lnTo>
                      <a:pt x="4656" y="678"/>
                    </a:lnTo>
                    <a:lnTo>
                      <a:pt x="4627" y="695"/>
                    </a:lnTo>
                    <a:lnTo>
                      <a:pt x="4624" y="692"/>
                    </a:lnTo>
                    <a:close/>
                    <a:moveTo>
                      <a:pt x="1316" y="690"/>
                    </a:moveTo>
                    <a:lnTo>
                      <a:pt x="1334" y="658"/>
                    </a:lnTo>
                    <a:lnTo>
                      <a:pt x="1337" y="661"/>
                    </a:lnTo>
                    <a:lnTo>
                      <a:pt x="1322" y="692"/>
                    </a:lnTo>
                    <a:lnTo>
                      <a:pt x="1316" y="690"/>
                    </a:lnTo>
                    <a:close/>
                    <a:moveTo>
                      <a:pt x="5827" y="658"/>
                    </a:moveTo>
                    <a:lnTo>
                      <a:pt x="5830" y="652"/>
                    </a:lnTo>
                    <a:lnTo>
                      <a:pt x="5859" y="675"/>
                    </a:lnTo>
                    <a:lnTo>
                      <a:pt x="5856" y="678"/>
                    </a:lnTo>
                    <a:lnTo>
                      <a:pt x="5827" y="658"/>
                    </a:lnTo>
                    <a:close/>
                    <a:moveTo>
                      <a:pt x="716" y="652"/>
                    </a:moveTo>
                    <a:lnTo>
                      <a:pt x="719" y="649"/>
                    </a:lnTo>
                    <a:lnTo>
                      <a:pt x="745" y="672"/>
                    </a:lnTo>
                    <a:lnTo>
                      <a:pt x="739" y="675"/>
                    </a:lnTo>
                    <a:lnTo>
                      <a:pt x="716" y="652"/>
                    </a:lnTo>
                    <a:close/>
                    <a:moveTo>
                      <a:pt x="1692" y="649"/>
                    </a:moveTo>
                    <a:lnTo>
                      <a:pt x="1694" y="643"/>
                    </a:lnTo>
                    <a:lnTo>
                      <a:pt x="1723" y="664"/>
                    </a:lnTo>
                    <a:lnTo>
                      <a:pt x="1720" y="666"/>
                    </a:lnTo>
                    <a:lnTo>
                      <a:pt x="1692" y="649"/>
                    </a:lnTo>
                    <a:close/>
                    <a:moveTo>
                      <a:pt x="4684" y="655"/>
                    </a:moveTo>
                    <a:lnTo>
                      <a:pt x="4713" y="638"/>
                    </a:lnTo>
                    <a:lnTo>
                      <a:pt x="4716" y="643"/>
                    </a:lnTo>
                    <a:lnTo>
                      <a:pt x="4687" y="661"/>
                    </a:lnTo>
                    <a:lnTo>
                      <a:pt x="4684" y="655"/>
                    </a:lnTo>
                    <a:close/>
                    <a:moveTo>
                      <a:pt x="5773" y="614"/>
                    </a:moveTo>
                    <a:lnTo>
                      <a:pt x="5775" y="612"/>
                    </a:lnTo>
                    <a:lnTo>
                      <a:pt x="5804" y="632"/>
                    </a:lnTo>
                    <a:lnTo>
                      <a:pt x="5799" y="638"/>
                    </a:lnTo>
                    <a:lnTo>
                      <a:pt x="5773" y="614"/>
                    </a:lnTo>
                    <a:close/>
                    <a:moveTo>
                      <a:pt x="1631" y="612"/>
                    </a:moveTo>
                    <a:lnTo>
                      <a:pt x="1637" y="606"/>
                    </a:lnTo>
                    <a:lnTo>
                      <a:pt x="1666" y="626"/>
                    </a:lnTo>
                    <a:lnTo>
                      <a:pt x="1663" y="629"/>
                    </a:lnTo>
                    <a:lnTo>
                      <a:pt x="1631" y="612"/>
                    </a:lnTo>
                    <a:close/>
                    <a:moveTo>
                      <a:pt x="664" y="606"/>
                    </a:moveTo>
                    <a:lnTo>
                      <a:pt x="667" y="603"/>
                    </a:lnTo>
                    <a:lnTo>
                      <a:pt x="693" y="626"/>
                    </a:lnTo>
                    <a:lnTo>
                      <a:pt x="690" y="629"/>
                    </a:lnTo>
                    <a:lnTo>
                      <a:pt x="664" y="606"/>
                    </a:lnTo>
                    <a:close/>
                    <a:moveTo>
                      <a:pt x="1348" y="626"/>
                    </a:moveTo>
                    <a:lnTo>
                      <a:pt x="1363" y="594"/>
                    </a:lnTo>
                    <a:lnTo>
                      <a:pt x="1368" y="597"/>
                    </a:lnTo>
                    <a:lnTo>
                      <a:pt x="1354" y="629"/>
                    </a:lnTo>
                    <a:lnTo>
                      <a:pt x="1348" y="626"/>
                    </a:lnTo>
                    <a:close/>
                    <a:moveTo>
                      <a:pt x="4742" y="620"/>
                    </a:moveTo>
                    <a:lnTo>
                      <a:pt x="4771" y="600"/>
                    </a:lnTo>
                    <a:lnTo>
                      <a:pt x="4774" y="606"/>
                    </a:lnTo>
                    <a:lnTo>
                      <a:pt x="4745" y="623"/>
                    </a:lnTo>
                    <a:lnTo>
                      <a:pt x="4742" y="620"/>
                    </a:lnTo>
                    <a:close/>
                    <a:moveTo>
                      <a:pt x="5718" y="574"/>
                    </a:moveTo>
                    <a:lnTo>
                      <a:pt x="5721" y="568"/>
                    </a:lnTo>
                    <a:lnTo>
                      <a:pt x="5749" y="588"/>
                    </a:lnTo>
                    <a:lnTo>
                      <a:pt x="5744" y="594"/>
                    </a:lnTo>
                    <a:lnTo>
                      <a:pt x="5718" y="574"/>
                    </a:lnTo>
                    <a:close/>
                    <a:moveTo>
                      <a:pt x="1573" y="574"/>
                    </a:moveTo>
                    <a:lnTo>
                      <a:pt x="1576" y="568"/>
                    </a:lnTo>
                    <a:lnTo>
                      <a:pt x="1605" y="588"/>
                    </a:lnTo>
                    <a:lnTo>
                      <a:pt x="1602" y="591"/>
                    </a:lnTo>
                    <a:lnTo>
                      <a:pt x="1573" y="574"/>
                    </a:lnTo>
                    <a:close/>
                    <a:moveTo>
                      <a:pt x="4803" y="583"/>
                    </a:moveTo>
                    <a:lnTo>
                      <a:pt x="4832" y="565"/>
                    </a:lnTo>
                    <a:lnTo>
                      <a:pt x="4835" y="568"/>
                    </a:lnTo>
                    <a:lnTo>
                      <a:pt x="4806" y="588"/>
                    </a:lnTo>
                    <a:lnTo>
                      <a:pt x="4803" y="583"/>
                    </a:lnTo>
                    <a:close/>
                    <a:moveTo>
                      <a:pt x="612" y="560"/>
                    </a:moveTo>
                    <a:lnTo>
                      <a:pt x="615" y="554"/>
                    </a:lnTo>
                    <a:lnTo>
                      <a:pt x="641" y="577"/>
                    </a:lnTo>
                    <a:lnTo>
                      <a:pt x="638" y="583"/>
                    </a:lnTo>
                    <a:lnTo>
                      <a:pt x="612" y="560"/>
                    </a:lnTo>
                    <a:close/>
                    <a:moveTo>
                      <a:pt x="1380" y="565"/>
                    </a:moveTo>
                    <a:lnTo>
                      <a:pt x="1394" y="534"/>
                    </a:lnTo>
                    <a:lnTo>
                      <a:pt x="1400" y="537"/>
                    </a:lnTo>
                    <a:lnTo>
                      <a:pt x="1383" y="568"/>
                    </a:lnTo>
                    <a:lnTo>
                      <a:pt x="1380" y="565"/>
                    </a:lnTo>
                    <a:close/>
                    <a:moveTo>
                      <a:pt x="1516" y="537"/>
                    </a:moveTo>
                    <a:lnTo>
                      <a:pt x="1518" y="531"/>
                    </a:lnTo>
                    <a:lnTo>
                      <a:pt x="1547" y="551"/>
                    </a:lnTo>
                    <a:lnTo>
                      <a:pt x="1544" y="557"/>
                    </a:lnTo>
                    <a:lnTo>
                      <a:pt x="1516" y="537"/>
                    </a:lnTo>
                    <a:close/>
                    <a:moveTo>
                      <a:pt x="5663" y="531"/>
                    </a:moveTo>
                    <a:lnTo>
                      <a:pt x="5666" y="528"/>
                    </a:lnTo>
                    <a:lnTo>
                      <a:pt x="5692" y="548"/>
                    </a:lnTo>
                    <a:lnTo>
                      <a:pt x="5689" y="551"/>
                    </a:lnTo>
                    <a:lnTo>
                      <a:pt x="5663" y="531"/>
                    </a:lnTo>
                    <a:close/>
                    <a:moveTo>
                      <a:pt x="4861" y="545"/>
                    </a:moveTo>
                    <a:lnTo>
                      <a:pt x="4889" y="528"/>
                    </a:lnTo>
                    <a:lnTo>
                      <a:pt x="4892" y="534"/>
                    </a:lnTo>
                    <a:lnTo>
                      <a:pt x="4863" y="551"/>
                    </a:lnTo>
                    <a:lnTo>
                      <a:pt x="4861" y="545"/>
                    </a:lnTo>
                    <a:close/>
                    <a:moveTo>
                      <a:pt x="560" y="513"/>
                    </a:moveTo>
                    <a:lnTo>
                      <a:pt x="566" y="508"/>
                    </a:lnTo>
                    <a:lnTo>
                      <a:pt x="592" y="531"/>
                    </a:lnTo>
                    <a:lnTo>
                      <a:pt x="586" y="537"/>
                    </a:lnTo>
                    <a:lnTo>
                      <a:pt x="560" y="513"/>
                    </a:lnTo>
                    <a:close/>
                    <a:moveTo>
                      <a:pt x="1458" y="499"/>
                    </a:moveTo>
                    <a:lnTo>
                      <a:pt x="1461" y="493"/>
                    </a:lnTo>
                    <a:lnTo>
                      <a:pt x="1490" y="513"/>
                    </a:lnTo>
                    <a:lnTo>
                      <a:pt x="1487" y="519"/>
                    </a:lnTo>
                    <a:lnTo>
                      <a:pt x="1458" y="499"/>
                    </a:lnTo>
                    <a:close/>
                    <a:moveTo>
                      <a:pt x="4918" y="511"/>
                    </a:moveTo>
                    <a:lnTo>
                      <a:pt x="4950" y="493"/>
                    </a:lnTo>
                    <a:lnTo>
                      <a:pt x="4953" y="496"/>
                    </a:lnTo>
                    <a:lnTo>
                      <a:pt x="4921" y="516"/>
                    </a:lnTo>
                    <a:lnTo>
                      <a:pt x="4918" y="511"/>
                    </a:lnTo>
                    <a:close/>
                    <a:moveTo>
                      <a:pt x="5608" y="490"/>
                    </a:moveTo>
                    <a:lnTo>
                      <a:pt x="5611" y="485"/>
                    </a:lnTo>
                    <a:lnTo>
                      <a:pt x="5637" y="505"/>
                    </a:lnTo>
                    <a:lnTo>
                      <a:pt x="5634" y="511"/>
                    </a:lnTo>
                    <a:lnTo>
                      <a:pt x="5608" y="490"/>
                    </a:lnTo>
                    <a:close/>
                    <a:moveTo>
                      <a:pt x="1409" y="502"/>
                    </a:moveTo>
                    <a:lnTo>
                      <a:pt x="1426" y="473"/>
                    </a:lnTo>
                    <a:lnTo>
                      <a:pt x="1429" y="473"/>
                    </a:lnTo>
                    <a:lnTo>
                      <a:pt x="1432" y="476"/>
                    </a:lnTo>
                    <a:lnTo>
                      <a:pt x="1429" y="482"/>
                    </a:lnTo>
                    <a:lnTo>
                      <a:pt x="1426" y="482"/>
                    </a:lnTo>
                    <a:lnTo>
                      <a:pt x="1415" y="505"/>
                    </a:lnTo>
                    <a:lnTo>
                      <a:pt x="1409" y="502"/>
                    </a:lnTo>
                    <a:close/>
                    <a:moveTo>
                      <a:pt x="511" y="467"/>
                    </a:moveTo>
                    <a:lnTo>
                      <a:pt x="514" y="461"/>
                    </a:lnTo>
                    <a:lnTo>
                      <a:pt x="540" y="485"/>
                    </a:lnTo>
                    <a:lnTo>
                      <a:pt x="534" y="490"/>
                    </a:lnTo>
                    <a:lnTo>
                      <a:pt x="511" y="467"/>
                    </a:lnTo>
                    <a:close/>
                    <a:moveTo>
                      <a:pt x="4979" y="473"/>
                    </a:moveTo>
                    <a:lnTo>
                      <a:pt x="5008" y="456"/>
                    </a:lnTo>
                    <a:lnTo>
                      <a:pt x="5011" y="461"/>
                    </a:lnTo>
                    <a:lnTo>
                      <a:pt x="4982" y="479"/>
                    </a:lnTo>
                    <a:lnTo>
                      <a:pt x="4979" y="473"/>
                    </a:lnTo>
                    <a:close/>
                    <a:moveTo>
                      <a:pt x="5553" y="447"/>
                    </a:moveTo>
                    <a:lnTo>
                      <a:pt x="5556" y="444"/>
                    </a:lnTo>
                    <a:lnTo>
                      <a:pt x="5582" y="464"/>
                    </a:lnTo>
                    <a:lnTo>
                      <a:pt x="5579" y="467"/>
                    </a:lnTo>
                    <a:lnTo>
                      <a:pt x="5553" y="447"/>
                    </a:lnTo>
                    <a:close/>
                    <a:moveTo>
                      <a:pt x="459" y="418"/>
                    </a:moveTo>
                    <a:lnTo>
                      <a:pt x="462" y="415"/>
                    </a:lnTo>
                    <a:lnTo>
                      <a:pt x="488" y="438"/>
                    </a:lnTo>
                    <a:lnTo>
                      <a:pt x="485" y="444"/>
                    </a:lnTo>
                    <a:lnTo>
                      <a:pt x="459" y="418"/>
                    </a:lnTo>
                    <a:close/>
                    <a:moveTo>
                      <a:pt x="5037" y="438"/>
                    </a:moveTo>
                    <a:lnTo>
                      <a:pt x="5068" y="421"/>
                    </a:lnTo>
                    <a:lnTo>
                      <a:pt x="5071" y="424"/>
                    </a:lnTo>
                    <a:lnTo>
                      <a:pt x="5039" y="441"/>
                    </a:lnTo>
                    <a:lnTo>
                      <a:pt x="5037" y="438"/>
                    </a:lnTo>
                    <a:close/>
                    <a:moveTo>
                      <a:pt x="5495" y="407"/>
                    </a:moveTo>
                    <a:lnTo>
                      <a:pt x="5501" y="401"/>
                    </a:lnTo>
                    <a:lnTo>
                      <a:pt x="5527" y="421"/>
                    </a:lnTo>
                    <a:lnTo>
                      <a:pt x="5524" y="427"/>
                    </a:lnTo>
                    <a:lnTo>
                      <a:pt x="5495" y="407"/>
                    </a:lnTo>
                    <a:close/>
                    <a:moveTo>
                      <a:pt x="5097" y="401"/>
                    </a:moveTo>
                    <a:lnTo>
                      <a:pt x="5126" y="384"/>
                    </a:lnTo>
                    <a:lnTo>
                      <a:pt x="5129" y="389"/>
                    </a:lnTo>
                    <a:lnTo>
                      <a:pt x="5100" y="407"/>
                    </a:lnTo>
                    <a:lnTo>
                      <a:pt x="5097" y="401"/>
                    </a:lnTo>
                    <a:close/>
                    <a:moveTo>
                      <a:pt x="407" y="372"/>
                    </a:moveTo>
                    <a:lnTo>
                      <a:pt x="410" y="369"/>
                    </a:lnTo>
                    <a:lnTo>
                      <a:pt x="436" y="392"/>
                    </a:lnTo>
                    <a:lnTo>
                      <a:pt x="433" y="395"/>
                    </a:lnTo>
                    <a:lnTo>
                      <a:pt x="407" y="372"/>
                    </a:lnTo>
                    <a:close/>
                    <a:moveTo>
                      <a:pt x="5441" y="363"/>
                    </a:moveTo>
                    <a:lnTo>
                      <a:pt x="5446" y="358"/>
                    </a:lnTo>
                    <a:lnTo>
                      <a:pt x="5472" y="381"/>
                    </a:lnTo>
                    <a:lnTo>
                      <a:pt x="5470" y="384"/>
                    </a:lnTo>
                    <a:lnTo>
                      <a:pt x="5441" y="363"/>
                    </a:lnTo>
                    <a:close/>
                    <a:moveTo>
                      <a:pt x="5155" y="366"/>
                    </a:moveTo>
                    <a:lnTo>
                      <a:pt x="5184" y="346"/>
                    </a:lnTo>
                    <a:lnTo>
                      <a:pt x="5187" y="352"/>
                    </a:lnTo>
                    <a:lnTo>
                      <a:pt x="5158" y="369"/>
                    </a:lnTo>
                    <a:lnTo>
                      <a:pt x="5155" y="366"/>
                    </a:lnTo>
                    <a:close/>
                    <a:moveTo>
                      <a:pt x="355" y="326"/>
                    </a:moveTo>
                    <a:lnTo>
                      <a:pt x="361" y="323"/>
                    </a:lnTo>
                    <a:lnTo>
                      <a:pt x="384" y="346"/>
                    </a:lnTo>
                    <a:lnTo>
                      <a:pt x="381" y="349"/>
                    </a:lnTo>
                    <a:lnTo>
                      <a:pt x="355" y="326"/>
                    </a:lnTo>
                    <a:close/>
                    <a:moveTo>
                      <a:pt x="5386" y="323"/>
                    </a:moveTo>
                    <a:lnTo>
                      <a:pt x="5389" y="317"/>
                    </a:lnTo>
                    <a:lnTo>
                      <a:pt x="5418" y="337"/>
                    </a:lnTo>
                    <a:lnTo>
                      <a:pt x="5415" y="343"/>
                    </a:lnTo>
                    <a:lnTo>
                      <a:pt x="5386" y="323"/>
                    </a:lnTo>
                    <a:close/>
                    <a:moveTo>
                      <a:pt x="5216" y="329"/>
                    </a:moveTo>
                    <a:lnTo>
                      <a:pt x="5244" y="311"/>
                    </a:lnTo>
                    <a:lnTo>
                      <a:pt x="5247" y="317"/>
                    </a:lnTo>
                    <a:lnTo>
                      <a:pt x="5218" y="334"/>
                    </a:lnTo>
                    <a:lnTo>
                      <a:pt x="5216" y="329"/>
                    </a:lnTo>
                    <a:close/>
                    <a:moveTo>
                      <a:pt x="306" y="280"/>
                    </a:moveTo>
                    <a:lnTo>
                      <a:pt x="309" y="277"/>
                    </a:lnTo>
                    <a:lnTo>
                      <a:pt x="335" y="300"/>
                    </a:lnTo>
                    <a:lnTo>
                      <a:pt x="329" y="303"/>
                    </a:lnTo>
                    <a:lnTo>
                      <a:pt x="306" y="280"/>
                    </a:lnTo>
                    <a:close/>
                    <a:moveTo>
                      <a:pt x="5331" y="280"/>
                    </a:moveTo>
                    <a:lnTo>
                      <a:pt x="5334" y="274"/>
                    </a:lnTo>
                    <a:lnTo>
                      <a:pt x="5363" y="297"/>
                    </a:lnTo>
                    <a:lnTo>
                      <a:pt x="5360" y="300"/>
                    </a:lnTo>
                    <a:lnTo>
                      <a:pt x="5331" y="280"/>
                    </a:lnTo>
                    <a:close/>
                    <a:moveTo>
                      <a:pt x="5273" y="294"/>
                    </a:moveTo>
                    <a:lnTo>
                      <a:pt x="5302" y="274"/>
                    </a:lnTo>
                    <a:lnTo>
                      <a:pt x="5305" y="280"/>
                    </a:lnTo>
                    <a:lnTo>
                      <a:pt x="5276" y="297"/>
                    </a:lnTo>
                    <a:lnTo>
                      <a:pt x="5273" y="294"/>
                    </a:lnTo>
                    <a:close/>
                    <a:moveTo>
                      <a:pt x="254" y="233"/>
                    </a:moveTo>
                    <a:lnTo>
                      <a:pt x="257" y="228"/>
                    </a:lnTo>
                    <a:lnTo>
                      <a:pt x="283" y="251"/>
                    </a:lnTo>
                    <a:lnTo>
                      <a:pt x="280" y="256"/>
                    </a:lnTo>
                    <a:lnTo>
                      <a:pt x="254" y="233"/>
                    </a:lnTo>
                    <a:close/>
                    <a:moveTo>
                      <a:pt x="202" y="187"/>
                    </a:moveTo>
                    <a:lnTo>
                      <a:pt x="205" y="181"/>
                    </a:lnTo>
                    <a:lnTo>
                      <a:pt x="231" y="205"/>
                    </a:lnTo>
                    <a:lnTo>
                      <a:pt x="228" y="210"/>
                    </a:lnTo>
                    <a:lnTo>
                      <a:pt x="202" y="187"/>
                    </a:lnTo>
                    <a:close/>
                    <a:moveTo>
                      <a:pt x="150" y="141"/>
                    </a:moveTo>
                    <a:lnTo>
                      <a:pt x="156" y="135"/>
                    </a:lnTo>
                    <a:lnTo>
                      <a:pt x="179" y="158"/>
                    </a:lnTo>
                    <a:lnTo>
                      <a:pt x="176" y="164"/>
                    </a:lnTo>
                    <a:lnTo>
                      <a:pt x="150" y="141"/>
                    </a:lnTo>
                    <a:close/>
                    <a:moveTo>
                      <a:pt x="98" y="92"/>
                    </a:moveTo>
                    <a:lnTo>
                      <a:pt x="104" y="89"/>
                    </a:lnTo>
                    <a:lnTo>
                      <a:pt x="130" y="112"/>
                    </a:lnTo>
                    <a:lnTo>
                      <a:pt x="124" y="118"/>
                    </a:lnTo>
                    <a:lnTo>
                      <a:pt x="98" y="92"/>
                    </a:lnTo>
                    <a:close/>
                    <a:moveTo>
                      <a:pt x="49" y="46"/>
                    </a:moveTo>
                    <a:lnTo>
                      <a:pt x="52" y="43"/>
                    </a:lnTo>
                    <a:lnTo>
                      <a:pt x="78" y="66"/>
                    </a:lnTo>
                    <a:lnTo>
                      <a:pt x="75" y="69"/>
                    </a:lnTo>
                    <a:lnTo>
                      <a:pt x="49" y="46"/>
                    </a:lnTo>
                    <a:close/>
                    <a:moveTo>
                      <a:pt x="0" y="2"/>
                    </a:moveTo>
                    <a:lnTo>
                      <a:pt x="3" y="0"/>
                    </a:lnTo>
                    <a:lnTo>
                      <a:pt x="26" y="20"/>
                    </a:lnTo>
                    <a:lnTo>
                      <a:pt x="23" y="23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067" name="Freeform 19"/>
            <p:cNvSpPr>
              <a:spLocks noEditPoints="1"/>
            </p:cNvSpPr>
            <p:nvPr/>
          </p:nvSpPr>
          <p:spPr bwMode="auto">
            <a:xfrm>
              <a:off x="22" y="2131"/>
              <a:ext cx="15803" cy="1427"/>
            </a:xfrm>
            <a:custGeom>
              <a:avLst/>
              <a:gdLst/>
              <a:ahLst/>
              <a:cxnLst>
                <a:cxn ang="0">
                  <a:pos x="9204" y="716"/>
                </a:cxn>
                <a:cxn ang="0">
                  <a:pos x="9123" y="653"/>
                </a:cxn>
                <a:cxn ang="0">
                  <a:pos x="8996" y="532"/>
                </a:cxn>
                <a:cxn ang="0">
                  <a:pos x="7331" y="468"/>
                </a:cxn>
                <a:cxn ang="0">
                  <a:pos x="7455" y="477"/>
                </a:cxn>
                <a:cxn ang="0">
                  <a:pos x="6344" y="457"/>
                </a:cxn>
                <a:cxn ang="0">
                  <a:pos x="6445" y="434"/>
                </a:cxn>
                <a:cxn ang="0">
                  <a:pos x="7516" y="448"/>
                </a:cxn>
                <a:cxn ang="0">
                  <a:pos x="7201" y="416"/>
                </a:cxn>
                <a:cxn ang="0">
                  <a:pos x="7605" y="393"/>
                </a:cxn>
                <a:cxn ang="0">
                  <a:pos x="6615" y="408"/>
                </a:cxn>
                <a:cxn ang="0">
                  <a:pos x="6018" y="382"/>
                </a:cxn>
                <a:cxn ang="0">
                  <a:pos x="6783" y="358"/>
                </a:cxn>
                <a:cxn ang="0">
                  <a:pos x="5986" y="367"/>
                </a:cxn>
                <a:cxn ang="0">
                  <a:pos x="6815" y="350"/>
                </a:cxn>
                <a:cxn ang="0">
                  <a:pos x="5897" y="315"/>
                </a:cxn>
                <a:cxn ang="0">
                  <a:pos x="6953" y="330"/>
                </a:cxn>
                <a:cxn ang="0">
                  <a:pos x="8745" y="295"/>
                </a:cxn>
                <a:cxn ang="0">
                  <a:pos x="5770" y="263"/>
                </a:cxn>
                <a:cxn ang="0">
                  <a:pos x="58" y="278"/>
                </a:cxn>
                <a:cxn ang="0">
                  <a:pos x="194" y="260"/>
                </a:cxn>
                <a:cxn ang="0">
                  <a:pos x="367" y="255"/>
                </a:cxn>
                <a:cxn ang="0">
                  <a:pos x="402" y="263"/>
                </a:cxn>
                <a:cxn ang="0">
                  <a:pos x="540" y="249"/>
                </a:cxn>
                <a:cxn ang="0">
                  <a:pos x="713" y="243"/>
                </a:cxn>
                <a:cxn ang="0">
                  <a:pos x="817" y="252"/>
                </a:cxn>
                <a:cxn ang="0">
                  <a:pos x="956" y="234"/>
                </a:cxn>
                <a:cxn ang="0">
                  <a:pos x="1198" y="226"/>
                </a:cxn>
                <a:cxn ang="0">
                  <a:pos x="1233" y="237"/>
                </a:cxn>
                <a:cxn ang="0">
                  <a:pos x="5637" y="217"/>
                </a:cxn>
                <a:cxn ang="0">
                  <a:pos x="1544" y="214"/>
                </a:cxn>
                <a:cxn ang="0">
                  <a:pos x="8670" y="223"/>
                </a:cxn>
                <a:cxn ang="0">
                  <a:pos x="1718" y="208"/>
                </a:cxn>
                <a:cxn ang="0">
                  <a:pos x="1960" y="200"/>
                </a:cxn>
                <a:cxn ang="0">
                  <a:pos x="2064" y="208"/>
                </a:cxn>
                <a:cxn ang="0">
                  <a:pos x="5573" y="191"/>
                </a:cxn>
                <a:cxn ang="0">
                  <a:pos x="2306" y="188"/>
                </a:cxn>
                <a:cxn ang="0">
                  <a:pos x="2410" y="194"/>
                </a:cxn>
                <a:cxn ang="0">
                  <a:pos x="2549" y="179"/>
                </a:cxn>
                <a:cxn ang="0">
                  <a:pos x="2791" y="171"/>
                </a:cxn>
                <a:cxn ang="0">
                  <a:pos x="2895" y="179"/>
                </a:cxn>
                <a:cxn ang="0">
                  <a:pos x="8073" y="165"/>
                </a:cxn>
                <a:cxn ang="0">
                  <a:pos x="3068" y="162"/>
                </a:cxn>
                <a:cxn ang="0">
                  <a:pos x="3172" y="168"/>
                </a:cxn>
                <a:cxn ang="0">
                  <a:pos x="3311" y="153"/>
                </a:cxn>
                <a:cxn ang="0">
                  <a:pos x="3553" y="145"/>
                </a:cxn>
                <a:cxn ang="0">
                  <a:pos x="3657" y="153"/>
                </a:cxn>
                <a:cxn ang="0">
                  <a:pos x="3726" y="139"/>
                </a:cxn>
                <a:cxn ang="0">
                  <a:pos x="3900" y="133"/>
                </a:cxn>
                <a:cxn ang="0">
                  <a:pos x="4003" y="139"/>
                </a:cxn>
                <a:cxn ang="0">
                  <a:pos x="4142" y="125"/>
                </a:cxn>
                <a:cxn ang="0">
                  <a:pos x="4384" y="116"/>
                </a:cxn>
                <a:cxn ang="0">
                  <a:pos x="4419" y="125"/>
                </a:cxn>
                <a:cxn ang="0">
                  <a:pos x="4485" y="113"/>
                </a:cxn>
                <a:cxn ang="0">
                  <a:pos x="4728" y="104"/>
                </a:cxn>
                <a:cxn ang="0">
                  <a:pos x="4765" y="113"/>
                </a:cxn>
                <a:cxn ang="0">
                  <a:pos x="4901" y="99"/>
                </a:cxn>
                <a:cxn ang="0">
                  <a:pos x="5143" y="90"/>
                </a:cxn>
                <a:cxn ang="0">
                  <a:pos x="5247" y="96"/>
                </a:cxn>
                <a:cxn ang="0">
                  <a:pos x="8295" y="70"/>
                </a:cxn>
                <a:cxn ang="0">
                  <a:pos x="8324" y="44"/>
                </a:cxn>
              </a:cxnLst>
              <a:rect l="0" t="0" r="r" b="b"/>
              <a:pathLst>
                <a:path w="9331" h="843">
                  <a:moveTo>
                    <a:pt x="9299" y="820"/>
                  </a:moveTo>
                  <a:lnTo>
                    <a:pt x="9305" y="812"/>
                  </a:lnTo>
                  <a:lnTo>
                    <a:pt x="9331" y="835"/>
                  </a:lnTo>
                  <a:lnTo>
                    <a:pt x="9323" y="843"/>
                  </a:lnTo>
                  <a:lnTo>
                    <a:pt x="9299" y="820"/>
                  </a:lnTo>
                  <a:close/>
                  <a:moveTo>
                    <a:pt x="9248" y="771"/>
                  </a:moveTo>
                  <a:lnTo>
                    <a:pt x="9256" y="763"/>
                  </a:lnTo>
                  <a:lnTo>
                    <a:pt x="9282" y="786"/>
                  </a:lnTo>
                  <a:lnTo>
                    <a:pt x="9273" y="794"/>
                  </a:lnTo>
                  <a:lnTo>
                    <a:pt x="9248" y="771"/>
                  </a:lnTo>
                  <a:close/>
                  <a:moveTo>
                    <a:pt x="9198" y="722"/>
                  </a:moveTo>
                  <a:lnTo>
                    <a:pt x="9204" y="716"/>
                  </a:lnTo>
                  <a:lnTo>
                    <a:pt x="9230" y="740"/>
                  </a:lnTo>
                  <a:lnTo>
                    <a:pt x="9222" y="748"/>
                  </a:lnTo>
                  <a:lnTo>
                    <a:pt x="9198" y="722"/>
                  </a:lnTo>
                  <a:close/>
                  <a:moveTo>
                    <a:pt x="9146" y="676"/>
                  </a:moveTo>
                  <a:lnTo>
                    <a:pt x="9155" y="667"/>
                  </a:lnTo>
                  <a:lnTo>
                    <a:pt x="9181" y="690"/>
                  </a:lnTo>
                  <a:lnTo>
                    <a:pt x="9172" y="699"/>
                  </a:lnTo>
                  <a:lnTo>
                    <a:pt x="9146" y="676"/>
                  </a:lnTo>
                  <a:close/>
                  <a:moveTo>
                    <a:pt x="9097" y="627"/>
                  </a:moveTo>
                  <a:lnTo>
                    <a:pt x="9106" y="621"/>
                  </a:lnTo>
                  <a:lnTo>
                    <a:pt x="9129" y="644"/>
                  </a:lnTo>
                  <a:lnTo>
                    <a:pt x="9123" y="653"/>
                  </a:lnTo>
                  <a:lnTo>
                    <a:pt x="9097" y="627"/>
                  </a:lnTo>
                  <a:close/>
                  <a:moveTo>
                    <a:pt x="9045" y="581"/>
                  </a:moveTo>
                  <a:lnTo>
                    <a:pt x="9054" y="572"/>
                  </a:lnTo>
                  <a:lnTo>
                    <a:pt x="9080" y="595"/>
                  </a:lnTo>
                  <a:lnTo>
                    <a:pt x="9071" y="604"/>
                  </a:lnTo>
                  <a:lnTo>
                    <a:pt x="9045" y="581"/>
                  </a:lnTo>
                  <a:close/>
                  <a:moveTo>
                    <a:pt x="8996" y="532"/>
                  </a:moveTo>
                  <a:lnTo>
                    <a:pt x="9005" y="526"/>
                  </a:lnTo>
                  <a:lnTo>
                    <a:pt x="9031" y="549"/>
                  </a:lnTo>
                  <a:lnTo>
                    <a:pt x="9022" y="558"/>
                  </a:lnTo>
                  <a:lnTo>
                    <a:pt x="8996" y="532"/>
                  </a:lnTo>
                  <a:close/>
                  <a:moveTo>
                    <a:pt x="8947" y="485"/>
                  </a:moveTo>
                  <a:lnTo>
                    <a:pt x="8953" y="477"/>
                  </a:lnTo>
                  <a:lnTo>
                    <a:pt x="8979" y="500"/>
                  </a:lnTo>
                  <a:lnTo>
                    <a:pt x="8970" y="509"/>
                  </a:lnTo>
                  <a:lnTo>
                    <a:pt x="8947" y="485"/>
                  </a:lnTo>
                  <a:close/>
                  <a:moveTo>
                    <a:pt x="7386" y="497"/>
                  </a:moveTo>
                  <a:lnTo>
                    <a:pt x="7418" y="483"/>
                  </a:lnTo>
                  <a:lnTo>
                    <a:pt x="7423" y="494"/>
                  </a:lnTo>
                  <a:lnTo>
                    <a:pt x="7392" y="509"/>
                  </a:lnTo>
                  <a:lnTo>
                    <a:pt x="7386" y="497"/>
                  </a:lnTo>
                  <a:close/>
                  <a:moveTo>
                    <a:pt x="7325" y="480"/>
                  </a:moveTo>
                  <a:lnTo>
                    <a:pt x="7331" y="468"/>
                  </a:lnTo>
                  <a:lnTo>
                    <a:pt x="7360" y="483"/>
                  </a:lnTo>
                  <a:lnTo>
                    <a:pt x="7357" y="494"/>
                  </a:lnTo>
                  <a:lnTo>
                    <a:pt x="7325" y="480"/>
                  </a:lnTo>
                  <a:close/>
                  <a:moveTo>
                    <a:pt x="6275" y="474"/>
                  </a:moveTo>
                  <a:lnTo>
                    <a:pt x="6309" y="465"/>
                  </a:lnTo>
                  <a:lnTo>
                    <a:pt x="6312" y="477"/>
                  </a:lnTo>
                  <a:lnTo>
                    <a:pt x="6278" y="485"/>
                  </a:lnTo>
                  <a:lnTo>
                    <a:pt x="6275" y="474"/>
                  </a:lnTo>
                  <a:close/>
                  <a:moveTo>
                    <a:pt x="7449" y="468"/>
                  </a:moveTo>
                  <a:lnTo>
                    <a:pt x="7481" y="454"/>
                  </a:lnTo>
                  <a:lnTo>
                    <a:pt x="7487" y="462"/>
                  </a:lnTo>
                  <a:lnTo>
                    <a:pt x="7455" y="477"/>
                  </a:lnTo>
                  <a:lnTo>
                    <a:pt x="7449" y="468"/>
                  </a:lnTo>
                  <a:close/>
                  <a:moveTo>
                    <a:pt x="6211" y="462"/>
                  </a:moveTo>
                  <a:lnTo>
                    <a:pt x="6214" y="451"/>
                  </a:lnTo>
                  <a:lnTo>
                    <a:pt x="6246" y="465"/>
                  </a:lnTo>
                  <a:lnTo>
                    <a:pt x="6243" y="477"/>
                  </a:lnTo>
                  <a:lnTo>
                    <a:pt x="6211" y="462"/>
                  </a:lnTo>
                  <a:close/>
                  <a:moveTo>
                    <a:pt x="6344" y="457"/>
                  </a:moveTo>
                  <a:lnTo>
                    <a:pt x="6376" y="451"/>
                  </a:lnTo>
                  <a:lnTo>
                    <a:pt x="6379" y="462"/>
                  </a:lnTo>
                  <a:lnTo>
                    <a:pt x="6344" y="468"/>
                  </a:lnTo>
                  <a:lnTo>
                    <a:pt x="6344" y="457"/>
                  </a:lnTo>
                  <a:close/>
                  <a:moveTo>
                    <a:pt x="7265" y="448"/>
                  </a:moveTo>
                  <a:lnTo>
                    <a:pt x="7268" y="436"/>
                  </a:lnTo>
                  <a:lnTo>
                    <a:pt x="7299" y="454"/>
                  </a:lnTo>
                  <a:lnTo>
                    <a:pt x="7294" y="462"/>
                  </a:lnTo>
                  <a:lnTo>
                    <a:pt x="7265" y="448"/>
                  </a:lnTo>
                  <a:close/>
                  <a:moveTo>
                    <a:pt x="8895" y="436"/>
                  </a:moveTo>
                  <a:lnTo>
                    <a:pt x="8904" y="431"/>
                  </a:lnTo>
                  <a:lnTo>
                    <a:pt x="8930" y="454"/>
                  </a:lnTo>
                  <a:lnTo>
                    <a:pt x="8921" y="462"/>
                  </a:lnTo>
                  <a:lnTo>
                    <a:pt x="8895" y="436"/>
                  </a:lnTo>
                  <a:close/>
                  <a:moveTo>
                    <a:pt x="6410" y="442"/>
                  </a:moveTo>
                  <a:lnTo>
                    <a:pt x="6445" y="434"/>
                  </a:lnTo>
                  <a:lnTo>
                    <a:pt x="6448" y="445"/>
                  </a:lnTo>
                  <a:lnTo>
                    <a:pt x="6413" y="454"/>
                  </a:lnTo>
                  <a:lnTo>
                    <a:pt x="6410" y="442"/>
                  </a:lnTo>
                  <a:close/>
                  <a:moveTo>
                    <a:pt x="6145" y="436"/>
                  </a:moveTo>
                  <a:lnTo>
                    <a:pt x="6151" y="425"/>
                  </a:lnTo>
                  <a:lnTo>
                    <a:pt x="6182" y="439"/>
                  </a:lnTo>
                  <a:lnTo>
                    <a:pt x="6180" y="448"/>
                  </a:lnTo>
                  <a:lnTo>
                    <a:pt x="6145" y="436"/>
                  </a:lnTo>
                  <a:close/>
                  <a:moveTo>
                    <a:pt x="7513" y="436"/>
                  </a:moveTo>
                  <a:lnTo>
                    <a:pt x="7542" y="422"/>
                  </a:lnTo>
                  <a:lnTo>
                    <a:pt x="7548" y="434"/>
                  </a:lnTo>
                  <a:lnTo>
                    <a:pt x="7516" y="448"/>
                  </a:lnTo>
                  <a:lnTo>
                    <a:pt x="7513" y="436"/>
                  </a:lnTo>
                  <a:close/>
                  <a:moveTo>
                    <a:pt x="6477" y="428"/>
                  </a:moveTo>
                  <a:lnTo>
                    <a:pt x="6511" y="419"/>
                  </a:lnTo>
                  <a:lnTo>
                    <a:pt x="6514" y="431"/>
                  </a:lnTo>
                  <a:lnTo>
                    <a:pt x="6480" y="439"/>
                  </a:lnTo>
                  <a:lnTo>
                    <a:pt x="6477" y="428"/>
                  </a:lnTo>
                  <a:close/>
                  <a:moveTo>
                    <a:pt x="7201" y="416"/>
                  </a:moveTo>
                  <a:lnTo>
                    <a:pt x="7207" y="408"/>
                  </a:lnTo>
                  <a:lnTo>
                    <a:pt x="7239" y="422"/>
                  </a:lnTo>
                  <a:lnTo>
                    <a:pt x="7233" y="431"/>
                  </a:lnTo>
                  <a:lnTo>
                    <a:pt x="7201" y="416"/>
                  </a:lnTo>
                  <a:close/>
                  <a:moveTo>
                    <a:pt x="6546" y="410"/>
                  </a:moveTo>
                  <a:lnTo>
                    <a:pt x="6578" y="405"/>
                  </a:lnTo>
                  <a:lnTo>
                    <a:pt x="6581" y="416"/>
                  </a:lnTo>
                  <a:lnTo>
                    <a:pt x="6549" y="422"/>
                  </a:lnTo>
                  <a:lnTo>
                    <a:pt x="6546" y="410"/>
                  </a:lnTo>
                  <a:close/>
                  <a:moveTo>
                    <a:pt x="6081" y="408"/>
                  </a:moveTo>
                  <a:lnTo>
                    <a:pt x="6087" y="399"/>
                  </a:lnTo>
                  <a:lnTo>
                    <a:pt x="6119" y="410"/>
                  </a:lnTo>
                  <a:lnTo>
                    <a:pt x="6113" y="422"/>
                  </a:lnTo>
                  <a:lnTo>
                    <a:pt x="6081" y="408"/>
                  </a:lnTo>
                  <a:close/>
                  <a:moveTo>
                    <a:pt x="7574" y="408"/>
                  </a:moveTo>
                  <a:lnTo>
                    <a:pt x="7605" y="393"/>
                  </a:lnTo>
                  <a:lnTo>
                    <a:pt x="7611" y="402"/>
                  </a:lnTo>
                  <a:lnTo>
                    <a:pt x="7579" y="416"/>
                  </a:lnTo>
                  <a:lnTo>
                    <a:pt x="7574" y="408"/>
                  </a:lnTo>
                  <a:close/>
                  <a:moveTo>
                    <a:pt x="8846" y="390"/>
                  </a:moveTo>
                  <a:lnTo>
                    <a:pt x="8855" y="382"/>
                  </a:lnTo>
                  <a:lnTo>
                    <a:pt x="8878" y="405"/>
                  </a:lnTo>
                  <a:lnTo>
                    <a:pt x="8872" y="413"/>
                  </a:lnTo>
                  <a:lnTo>
                    <a:pt x="8846" y="390"/>
                  </a:lnTo>
                  <a:close/>
                  <a:moveTo>
                    <a:pt x="6612" y="396"/>
                  </a:moveTo>
                  <a:lnTo>
                    <a:pt x="6647" y="387"/>
                  </a:lnTo>
                  <a:lnTo>
                    <a:pt x="6650" y="399"/>
                  </a:lnTo>
                  <a:lnTo>
                    <a:pt x="6615" y="408"/>
                  </a:lnTo>
                  <a:lnTo>
                    <a:pt x="6612" y="396"/>
                  </a:lnTo>
                  <a:close/>
                  <a:moveTo>
                    <a:pt x="7141" y="384"/>
                  </a:moveTo>
                  <a:lnTo>
                    <a:pt x="7144" y="376"/>
                  </a:lnTo>
                  <a:lnTo>
                    <a:pt x="7175" y="390"/>
                  </a:lnTo>
                  <a:lnTo>
                    <a:pt x="7170" y="402"/>
                  </a:lnTo>
                  <a:lnTo>
                    <a:pt x="7141" y="384"/>
                  </a:lnTo>
                  <a:close/>
                  <a:moveTo>
                    <a:pt x="6018" y="382"/>
                  </a:moveTo>
                  <a:lnTo>
                    <a:pt x="6024" y="370"/>
                  </a:lnTo>
                  <a:lnTo>
                    <a:pt x="6055" y="384"/>
                  </a:lnTo>
                  <a:lnTo>
                    <a:pt x="6050" y="393"/>
                  </a:lnTo>
                  <a:lnTo>
                    <a:pt x="6018" y="382"/>
                  </a:lnTo>
                  <a:close/>
                  <a:moveTo>
                    <a:pt x="6682" y="382"/>
                  </a:moveTo>
                  <a:lnTo>
                    <a:pt x="6714" y="373"/>
                  </a:lnTo>
                  <a:lnTo>
                    <a:pt x="6716" y="384"/>
                  </a:lnTo>
                  <a:lnTo>
                    <a:pt x="6682" y="393"/>
                  </a:lnTo>
                  <a:lnTo>
                    <a:pt x="6682" y="382"/>
                  </a:lnTo>
                  <a:close/>
                  <a:moveTo>
                    <a:pt x="7637" y="376"/>
                  </a:moveTo>
                  <a:lnTo>
                    <a:pt x="7669" y="361"/>
                  </a:lnTo>
                  <a:lnTo>
                    <a:pt x="7672" y="373"/>
                  </a:lnTo>
                  <a:lnTo>
                    <a:pt x="7643" y="387"/>
                  </a:lnTo>
                  <a:lnTo>
                    <a:pt x="7637" y="376"/>
                  </a:lnTo>
                  <a:close/>
                  <a:moveTo>
                    <a:pt x="6748" y="364"/>
                  </a:moveTo>
                  <a:lnTo>
                    <a:pt x="6783" y="358"/>
                  </a:lnTo>
                  <a:lnTo>
                    <a:pt x="6786" y="370"/>
                  </a:lnTo>
                  <a:lnTo>
                    <a:pt x="6751" y="376"/>
                  </a:lnTo>
                  <a:lnTo>
                    <a:pt x="6748" y="364"/>
                  </a:lnTo>
                  <a:close/>
                  <a:moveTo>
                    <a:pt x="7077" y="356"/>
                  </a:moveTo>
                  <a:lnTo>
                    <a:pt x="7083" y="344"/>
                  </a:lnTo>
                  <a:lnTo>
                    <a:pt x="7115" y="358"/>
                  </a:lnTo>
                  <a:lnTo>
                    <a:pt x="7109" y="370"/>
                  </a:lnTo>
                  <a:lnTo>
                    <a:pt x="7077" y="356"/>
                  </a:lnTo>
                  <a:close/>
                  <a:moveTo>
                    <a:pt x="5954" y="353"/>
                  </a:moveTo>
                  <a:lnTo>
                    <a:pt x="5960" y="344"/>
                  </a:lnTo>
                  <a:lnTo>
                    <a:pt x="5992" y="356"/>
                  </a:lnTo>
                  <a:lnTo>
                    <a:pt x="5986" y="367"/>
                  </a:lnTo>
                  <a:lnTo>
                    <a:pt x="5954" y="353"/>
                  </a:lnTo>
                  <a:close/>
                  <a:moveTo>
                    <a:pt x="8794" y="341"/>
                  </a:moveTo>
                  <a:lnTo>
                    <a:pt x="8803" y="332"/>
                  </a:lnTo>
                  <a:lnTo>
                    <a:pt x="8829" y="358"/>
                  </a:lnTo>
                  <a:lnTo>
                    <a:pt x="8820" y="367"/>
                  </a:lnTo>
                  <a:lnTo>
                    <a:pt x="8794" y="341"/>
                  </a:lnTo>
                  <a:close/>
                  <a:moveTo>
                    <a:pt x="6815" y="350"/>
                  </a:moveTo>
                  <a:lnTo>
                    <a:pt x="6849" y="341"/>
                  </a:lnTo>
                  <a:lnTo>
                    <a:pt x="6852" y="353"/>
                  </a:lnTo>
                  <a:lnTo>
                    <a:pt x="6817" y="361"/>
                  </a:lnTo>
                  <a:lnTo>
                    <a:pt x="6815" y="350"/>
                  </a:lnTo>
                  <a:close/>
                  <a:moveTo>
                    <a:pt x="7698" y="347"/>
                  </a:moveTo>
                  <a:lnTo>
                    <a:pt x="7729" y="332"/>
                  </a:lnTo>
                  <a:lnTo>
                    <a:pt x="7735" y="341"/>
                  </a:lnTo>
                  <a:lnTo>
                    <a:pt x="7703" y="358"/>
                  </a:lnTo>
                  <a:lnTo>
                    <a:pt x="7698" y="347"/>
                  </a:lnTo>
                  <a:close/>
                  <a:moveTo>
                    <a:pt x="6884" y="335"/>
                  </a:moveTo>
                  <a:lnTo>
                    <a:pt x="6916" y="327"/>
                  </a:lnTo>
                  <a:lnTo>
                    <a:pt x="6918" y="338"/>
                  </a:lnTo>
                  <a:lnTo>
                    <a:pt x="6887" y="347"/>
                  </a:lnTo>
                  <a:lnTo>
                    <a:pt x="6884" y="335"/>
                  </a:lnTo>
                  <a:close/>
                  <a:moveTo>
                    <a:pt x="5891" y="327"/>
                  </a:moveTo>
                  <a:lnTo>
                    <a:pt x="5897" y="315"/>
                  </a:lnTo>
                  <a:lnTo>
                    <a:pt x="5928" y="330"/>
                  </a:lnTo>
                  <a:lnTo>
                    <a:pt x="5923" y="341"/>
                  </a:lnTo>
                  <a:lnTo>
                    <a:pt x="5891" y="327"/>
                  </a:lnTo>
                  <a:close/>
                  <a:moveTo>
                    <a:pt x="7017" y="324"/>
                  </a:moveTo>
                  <a:lnTo>
                    <a:pt x="7022" y="312"/>
                  </a:lnTo>
                  <a:lnTo>
                    <a:pt x="7051" y="330"/>
                  </a:lnTo>
                  <a:lnTo>
                    <a:pt x="7045" y="338"/>
                  </a:lnTo>
                  <a:lnTo>
                    <a:pt x="7017" y="324"/>
                  </a:lnTo>
                  <a:close/>
                  <a:moveTo>
                    <a:pt x="6950" y="318"/>
                  </a:moveTo>
                  <a:lnTo>
                    <a:pt x="6985" y="312"/>
                  </a:lnTo>
                  <a:lnTo>
                    <a:pt x="6988" y="324"/>
                  </a:lnTo>
                  <a:lnTo>
                    <a:pt x="6953" y="330"/>
                  </a:lnTo>
                  <a:lnTo>
                    <a:pt x="6950" y="318"/>
                  </a:lnTo>
                  <a:close/>
                  <a:moveTo>
                    <a:pt x="7761" y="318"/>
                  </a:moveTo>
                  <a:lnTo>
                    <a:pt x="7793" y="301"/>
                  </a:lnTo>
                  <a:lnTo>
                    <a:pt x="7799" y="312"/>
                  </a:lnTo>
                  <a:lnTo>
                    <a:pt x="7767" y="327"/>
                  </a:lnTo>
                  <a:lnTo>
                    <a:pt x="7761" y="318"/>
                  </a:lnTo>
                  <a:close/>
                  <a:moveTo>
                    <a:pt x="8745" y="295"/>
                  </a:moveTo>
                  <a:lnTo>
                    <a:pt x="8754" y="286"/>
                  </a:lnTo>
                  <a:lnTo>
                    <a:pt x="8777" y="309"/>
                  </a:lnTo>
                  <a:lnTo>
                    <a:pt x="8771" y="318"/>
                  </a:lnTo>
                  <a:lnTo>
                    <a:pt x="8745" y="295"/>
                  </a:lnTo>
                  <a:close/>
                  <a:moveTo>
                    <a:pt x="5827" y="301"/>
                  </a:moveTo>
                  <a:lnTo>
                    <a:pt x="5833" y="289"/>
                  </a:lnTo>
                  <a:lnTo>
                    <a:pt x="5865" y="304"/>
                  </a:lnTo>
                  <a:lnTo>
                    <a:pt x="5859" y="312"/>
                  </a:lnTo>
                  <a:lnTo>
                    <a:pt x="5827" y="301"/>
                  </a:lnTo>
                  <a:close/>
                  <a:moveTo>
                    <a:pt x="7825" y="286"/>
                  </a:moveTo>
                  <a:lnTo>
                    <a:pt x="7854" y="272"/>
                  </a:lnTo>
                  <a:lnTo>
                    <a:pt x="7859" y="281"/>
                  </a:lnTo>
                  <a:lnTo>
                    <a:pt x="7828" y="298"/>
                  </a:lnTo>
                  <a:lnTo>
                    <a:pt x="7825" y="286"/>
                  </a:lnTo>
                  <a:close/>
                  <a:moveTo>
                    <a:pt x="5764" y="272"/>
                  </a:moveTo>
                  <a:lnTo>
                    <a:pt x="5770" y="263"/>
                  </a:lnTo>
                  <a:lnTo>
                    <a:pt x="5801" y="275"/>
                  </a:lnTo>
                  <a:lnTo>
                    <a:pt x="5796" y="286"/>
                  </a:lnTo>
                  <a:lnTo>
                    <a:pt x="5764" y="272"/>
                  </a:lnTo>
                  <a:close/>
                  <a:moveTo>
                    <a:pt x="0" y="266"/>
                  </a:moveTo>
                  <a:lnTo>
                    <a:pt x="21" y="266"/>
                  </a:lnTo>
                  <a:lnTo>
                    <a:pt x="23" y="278"/>
                  </a:lnTo>
                  <a:lnTo>
                    <a:pt x="0" y="278"/>
                  </a:lnTo>
                  <a:lnTo>
                    <a:pt x="0" y="266"/>
                  </a:lnTo>
                  <a:close/>
                  <a:moveTo>
                    <a:pt x="55" y="266"/>
                  </a:moveTo>
                  <a:lnTo>
                    <a:pt x="90" y="263"/>
                  </a:lnTo>
                  <a:lnTo>
                    <a:pt x="93" y="275"/>
                  </a:lnTo>
                  <a:lnTo>
                    <a:pt x="58" y="278"/>
                  </a:lnTo>
                  <a:lnTo>
                    <a:pt x="55" y="266"/>
                  </a:lnTo>
                  <a:close/>
                  <a:moveTo>
                    <a:pt x="125" y="263"/>
                  </a:moveTo>
                  <a:lnTo>
                    <a:pt x="159" y="260"/>
                  </a:lnTo>
                  <a:lnTo>
                    <a:pt x="162" y="272"/>
                  </a:lnTo>
                  <a:lnTo>
                    <a:pt x="127" y="275"/>
                  </a:lnTo>
                  <a:lnTo>
                    <a:pt x="125" y="263"/>
                  </a:lnTo>
                  <a:close/>
                  <a:moveTo>
                    <a:pt x="194" y="260"/>
                  </a:moveTo>
                  <a:lnTo>
                    <a:pt x="228" y="260"/>
                  </a:lnTo>
                  <a:lnTo>
                    <a:pt x="231" y="272"/>
                  </a:lnTo>
                  <a:lnTo>
                    <a:pt x="197" y="272"/>
                  </a:lnTo>
                  <a:lnTo>
                    <a:pt x="194" y="260"/>
                  </a:lnTo>
                  <a:close/>
                  <a:moveTo>
                    <a:pt x="8696" y="246"/>
                  </a:moveTo>
                  <a:lnTo>
                    <a:pt x="8702" y="237"/>
                  </a:lnTo>
                  <a:lnTo>
                    <a:pt x="8728" y="263"/>
                  </a:lnTo>
                  <a:lnTo>
                    <a:pt x="8719" y="272"/>
                  </a:lnTo>
                  <a:lnTo>
                    <a:pt x="8696" y="246"/>
                  </a:lnTo>
                  <a:close/>
                  <a:moveTo>
                    <a:pt x="263" y="257"/>
                  </a:moveTo>
                  <a:lnTo>
                    <a:pt x="298" y="257"/>
                  </a:lnTo>
                  <a:lnTo>
                    <a:pt x="301" y="269"/>
                  </a:lnTo>
                  <a:lnTo>
                    <a:pt x="266" y="269"/>
                  </a:lnTo>
                  <a:lnTo>
                    <a:pt x="263" y="257"/>
                  </a:lnTo>
                  <a:close/>
                  <a:moveTo>
                    <a:pt x="332" y="255"/>
                  </a:moveTo>
                  <a:lnTo>
                    <a:pt x="367" y="255"/>
                  </a:lnTo>
                  <a:lnTo>
                    <a:pt x="367" y="266"/>
                  </a:lnTo>
                  <a:lnTo>
                    <a:pt x="332" y="266"/>
                  </a:lnTo>
                  <a:lnTo>
                    <a:pt x="332" y="255"/>
                  </a:lnTo>
                  <a:close/>
                  <a:moveTo>
                    <a:pt x="7885" y="257"/>
                  </a:moveTo>
                  <a:lnTo>
                    <a:pt x="7917" y="240"/>
                  </a:lnTo>
                  <a:lnTo>
                    <a:pt x="7923" y="252"/>
                  </a:lnTo>
                  <a:lnTo>
                    <a:pt x="7891" y="266"/>
                  </a:lnTo>
                  <a:lnTo>
                    <a:pt x="7885" y="257"/>
                  </a:lnTo>
                  <a:close/>
                  <a:moveTo>
                    <a:pt x="402" y="252"/>
                  </a:moveTo>
                  <a:lnTo>
                    <a:pt x="436" y="252"/>
                  </a:lnTo>
                  <a:lnTo>
                    <a:pt x="436" y="263"/>
                  </a:lnTo>
                  <a:lnTo>
                    <a:pt x="402" y="263"/>
                  </a:lnTo>
                  <a:lnTo>
                    <a:pt x="402" y="252"/>
                  </a:lnTo>
                  <a:close/>
                  <a:moveTo>
                    <a:pt x="471" y="252"/>
                  </a:moveTo>
                  <a:lnTo>
                    <a:pt x="505" y="249"/>
                  </a:lnTo>
                  <a:lnTo>
                    <a:pt x="505" y="260"/>
                  </a:lnTo>
                  <a:lnTo>
                    <a:pt x="471" y="263"/>
                  </a:lnTo>
                  <a:lnTo>
                    <a:pt x="471" y="252"/>
                  </a:lnTo>
                  <a:close/>
                  <a:moveTo>
                    <a:pt x="540" y="249"/>
                  </a:moveTo>
                  <a:lnTo>
                    <a:pt x="575" y="246"/>
                  </a:lnTo>
                  <a:lnTo>
                    <a:pt x="575" y="257"/>
                  </a:lnTo>
                  <a:lnTo>
                    <a:pt x="540" y="260"/>
                  </a:lnTo>
                  <a:lnTo>
                    <a:pt x="540" y="249"/>
                  </a:lnTo>
                  <a:close/>
                  <a:moveTo>
                    <a:pt x="5700" y="246"/>
                  </a:moveTo>
                  <a:lnTo>
                    <a:pt x="5703" y="234"/>
                  </a:lnTo>
                  <a:lnTo>
                    <a:pt x="5735" y="249"/>
                  </a:lnTo>
                  <a:lnTo>
                    <a:pt x="5732" y="260"/>
                  </a:lnTo>
                  <a:lnTo>
                    <a:pt x="5700" y="246"/>
                  </a:lnTo>
                  <a:close/>
                  <a:moveTo>
                    <a:pt x="609" y="246"/>
                  </a:moveTo>
                  <a:lnTo>
                    <a:pt x="644" y="246"/>
                  </a:lnTo>
                  <a:lnTo>
                    <a:pt x="644" y="257"/>
                  </a:lnTo>
                  <a:lnTo>
                    <a:pt x="609" y="257"/>
                  </a:lnTo>
                  <a:lnTo>
                    <a:pt x="609" y="246"/>
                  </a:lnTo>
                  <a:close/>
                  <a:moveTo>
                    <a:pt x="679" y="243"/>
                  </a:moveTo>
                  <a:lnTo>
                    <a:pt x="713" y="243"/>
                  </a:lnTo>
                  <a:lnTo>
                    <a:pt x="713" y="255"/>
                  </a:lnTo>
                  <a:lnTo>
                    <a:pt x="679" y="255"/>
                  </a:lnTo>
                  <a:lnTo>
                    <a:pt x="679" y="243"/>
                  </a:lnTo>
                  <a:close/>
                  <a:moveTo>
                    <a:pt x="748" y="240"/>
                  </a:moveTo>
                  <a:lnTo>
                    <a:pt x="783" y="240"/>
                  </a:lnTo>
                  <a:lnTo>
                    <a:pt x="783" y="252"/>
                  </a:lnTo>
                  <a:lnTo>
                    <a:pt x="748" y="252"/>
                  </a:lnTo>
                  <a:lnTo>
                    <a:pt x="748" y="240"/>
                  </a:lnTo>
                  <a:close/>
                  <a:moveTo>
                    <a:pt x="817" y="240"/>
                  </a:moveTo>
                  <a:lnTo>
                    <a:pt x="852" y="237"/>
                  </a:lnTo>
                  <a:lnTo>
                    <a:pt x="852" y="249"/>
                  </a:lnTo>
                  <a:lnTo>
                    <a:pt x="817" y="252"/>
                  </a:lnTo>
                  <a:lnTo>
                    <a:pt x="817" y="240"/>
                  </a:lnTo>
                  <a:close/>
                  <a:moveTo>
                    <a:pt x="886" y="237"/>
                  </a:moveTo>
                  <a:lnTo>
                    <a:pt x="921" y="234"/>
                  </a:lnTo>
                  <a:lnTo>
                    <a:pt x="921" y="246"/>
                  </a:lnTo>
                  <a:lnTo>
                    <a:pt x="886" y="249"/>
                  </a:lnTo>
                  <a:lnTo>
                    <a:pt x="886" y="237"/>
                  </a:lnTo>
                  <a:close/>
                  <a:moveTo>
                    <a:pt x="956" y="234"/>
                  </a:moveTo>
                  <a:lnTo>
                    <a:pt x="990" y="231"/>
                  </a:lnTo>
                  <a:lnTo>
                    <a:pt x="990" y="243"/>
                  </a:lnTo>
                  <a:lnTo>
                    <a:pt x="956" y="246"/>
                  </a:lnTo>
                  <a:lnTo>
                    <a:pt x="956" y="234"/>
                  </a:lnTo>
                  <a:close/>
                  <a:moveTo>
                    <a:pt x="1025" y="231"/>
                  </a:moveTo>
                  <a:lnTo>
                    <a:pt x="1060" y="231"/>
                  </a:lnTo>
                  <a:lnTo>
                    <a:pt x="1060" y="243"/>
                  </a:lnTo>
                  <a:lnTo>
                    <a:pt x="1025" y="243"/>
                  </a:lnTo>
                  <a:lnTo>
                    <a:pt x="1025" y="231"/>
                  </a:lnTo>
                  <a:close/>
                  <a:moveTo>
                    <a:pt x="1094" y="229"/>
                  </a:moveTo>
                  <a:lnTo>
                    <a:pt x="1129" y="229"/>
                  </a:lnTo>
                  <a:lnTo>
                    <a:pt x="1129" y="240"/>
                  </a:lnTo>
                  <a:lnTo>
                    <a:pt x="1094" y="240"/>
                  </a:lnTo>
                  <a:lnTo>
                    <a:pt x="1094" y="229"/>
                  </a:lnTo>
                  <a:close/>
                  <a:moveTo>
                    <a:pt x="1164" y="226"/>
                  </a:moveTo>
                  <a:lnTo>
                    <a:pt x="1198" y="226"/>
                  </a:lnTo>
                  <a:lnTo>
                    <a:pt x="1198" y="237"/>
                  </a:lnTo>
                  <a:lnTo>
                    <a:pt x="1164" y="237"/>
                  </a:lnTo>
                  <a:lnTo>
                    <a:pt x="1164" y="226"/>
                  </a:lnTo>
                  <a:close/>
                  <a:moveTo>
                    <a:pt x="7949" y="226"/>
                  </a:moveTo>
                  <a:lnTo>
                    <a:pt x="7981" y="211"/>
                  </a:lnTo>
                  <a:lnTo>
                    <a:pt x="7983" y="223"/>
                  </a:lnTo>
                  <a:lnTo>
                    <a:pt x="7955" y="237"/>
                  </a:lnTo>
                  <a:lnTo>
                    <a:pt x="7949" y="226"/>
                  </a:lnTo>
                  <a:close/>
                  <a:moveTo>
                    <a:pt x="1233" y="226"/>
                  </a:moveTo>
                  <a:lnTo>
                    <a:pt x="1267" y="223"/>
                  </a:lnTo>
                  <a:lnTo>
                    <a:pt x="1267" y="234"/>
                  </a:lnTo>
                  <a:lnTo>
                    <a:pt x="1233" y="237"/>
                  </a:lnTo>
                  <a:lnTo>
                    <a:pt x="1233" y="226"/>
                  </a:lnTo>
                  <a:close/>
                  <a:moveTo>
                    <a:pt x="1302" y="223"/>
                  </a:moveTo>
                  <a:lnTo>
                    <a:pt x="1337" y="220"/>
                  </a:lnTo>
                  <a:lnTo>
                    <a:pt x="1337" y="231"/>
                  </a:lnTo>
                  <a:lnTo>
                    <a:pt x="1302" y="234"/>
                  </a:lnTo>
                  <a:lnTo>
                    <a:pt x="1302" y="223"/>
                  </a:lnTo>
                  <a:close/>
                  <a:moveTo>
                    <a:pt x="5637" y="217"/>
                  </a:moveTo>
                  <a:lnTo>
                    <a:pt x="5640" y="208"/>
                  </a:lnTo>
                  <a:lnTo>
                    <a:pt x="5672" y="220"/>
                  </a:lnTo>
                  <a:lnTo>
                    <a:pt x="5669" y="231"/>
                  </a:lnTo>
                  <a:lnTo>
                    <a:pt x="5637" y="217"/>
                  </a:lnTo>
                  <a:close/>
                  <a:moveTo>
                    <a:pt x="1371" y="220"/>
                  </a:moveTo>
                  <a:lnTo>
                    <a:pt x="1406" y="217"/>
                  </a:lnTo>
                  <a:lnTo>
                    <a:pt x="1406" y="229"/>
                  </a:lnTo>
                  <a:lnTo>
                    <a:pt x="1371" y="231"/>
                  </a:lnTo>
                  <a:lnTo>
                    <a:pt x="1371" y="220"/>
                  </a:lnTo>
                  <a:close/>
                  <a:moveTo>
                    <a:pt x="1441" y="217"/>
                  </a:moveTo>
                  <a:lnTo>
                    <a:pt x="1475" y="217"/>
                  </a:lnTo>
                  <a:lnTo>
                    <a:pt x="1475" y="229"/>
                  </a:lnTo>
                  <a:lnTo>
                    <a:pt x="1441" y="229"/>
                  </a:lnTo>
                  <a:lnTo>
                    <a:pt x="1441" y="217"/>
                  </a:lnTo>
                  <a:close/>
                  <a:moveTo>
                    <a:pt x="1510" y="214"/>
                  </a:moveTo>
                  <a:lnTo>
                    <a:pt x="1544" y="214"/>
                  </a:lnTo>
                  <a:lnTo>
                    <a:pt x="1544" y="226"/>
                  </a:lnTo>
                  <a:lnTo>
                    <a:pt x="1510" y="226"/>
                  </a:lnTo>
                  <a:lnTo>
                    <a:pt x="1510" y="214"/>
                  </a:lnTo>
                  <a:close/>
                  <a:moveTo>
                    <a:pt x="1579" y="211"/>
                  </a:moveTo>
                  <a:lnTo>
                    <a:pt x="1614" y="211"/>
                  </a:lnTo>
                  <a:lnTo>
                    <a:pt x="1614" y="223"/>
                  </a:lnTo>
                  <a:lnTo>
                    <a:pt x="1579" y="223"/>
                  </a:lnTo>
                  <a:lnTo>
                    <a:pt x="1579" y="211"/>
                  </a:lnTo>
                  <a:close/>
                  <a:moveTo>
                    <a:pt x="8644" y="200"/>
                  </a:moveTo>
                  <a:lnTo>
                    <a:pt x="8653" y="191"/>
                  </a:lnTo>
                  <a:lnTo>
                    <a:pt x="8679" y="214"/>
                  </a:lnTo>
                  <a:lnTo>
                    <a:pt x="8670" y="223"/>
                  </a:lnTo>
                  <a:lnTo>
                    <a:pt x="8644" y="200"/>
                  </a:lnTo>
                  <a:close/>
                  <a:moveTo>
                    <a:pt x="1648" y="211"/>
                  </a:moveTo>
                  <a:lnTo>
                    <a:pt x="1683" y="208"/>
                  </a:lnTo>
                  <a:lnTo>
                    <a:pt x="1683" y="220"/>
                  </a:lnTo>
                  <a:lnTo>
                    <a:pt x="1648" y="223"/>
                  </a:lnTo>
                  <a:lnTo>
                    <a:pt x="1648" y="211"/>
                  </a:lnTo>
                  <a:close/>
                  <a:moveTo>
                    <a:pt x="1718" y="208"/>
                  </a:moveTo>
                  <a:lnTo>
                    <a:pt x="1752" y="205"/>
                  </a:lnTo>
                  <a:lnTo>
                    <a:pt x="1752" y="217"/>
                  </a:lnTo>
                  <a:lnTo>
                    <a:pt x="1718" y="220"/>
                  </a:lnTo>
                  <a:lnTo>
                    <a:pt x="1718" y="208"/>
                  </a:lnTo>
                  <a:close/>
                  <a:moveTo>
                    <a:pt x="1787" y="205"/>
                  </a:moveTo>
                  <a:lnTo>
                    <a:pt x="1822" y="203"/>
                  </a:lnTo>
                  <a:lnTo>
                    <a:pt x="1822" y="214"/>
                  </a:lnTo>
                  <a:lnTo>
                    <a:pt x="1787" y="217"/>
                  </a:lnTo>
                  <a:lnTo>
                    <a:pt x="1787" y="205"/>
                  </a:lnTo>
                  <a:close/>
                  <a:moveTo>
                    <a:pt x="1856" y="203"/>
                  </a:moveTo>
                  <a:lnTo>
                    <a:pt x="1891" y="203"/>
                  </a:lnTo>
                  <a:lnTo>
                    <a:pt x="1891" y="214"/>
                  </a:lnTo>
                  <a:lnTo>
                    <a:pt x="1856" y="214"/>
                  </a:lnTo>
                  <a:lnTo>
                    <a:pt x="1856" y="203"/>
                  </a:lnTo>
                  <a:close/>
                  <a:moveTo>
                    <a:pt x="1925" y="200"/>
                  </a:moveTo>
                  <a:lnTo>
                    <a:pt x="1960" y="200"/>
                  </a:lnTo>
                  <a:lnTo>
                    <a:pt x="1960" y="211"/>
                  </a:lnTo>
                  <a:lnTo>
                    <a:pt x="1925" y="211"/>
                  </a:lnTo>
                  <a:lnTo>
                    <a:pt x="1925" y="200"/>
                  </a:lnTo>
                  <a:close/>
                  <a:moveTo>
                    <a:pt x="1995" y="197"/>
                  </a:moveTo>
                  <a:lnTo>
                    <a:pt x="2029" y="197"/>
                  </a:lnTo>
                  <a:lnTo>
                    <a:pt x="2029" y="208"/>
                  </a:lnTo>
                  <a:lnTo>
                    <a:pt x="1995" y="208"/>
                  </a:lnTo>
                  <a:lnTo>
                    <a:pt x="1995" y="197"/>
                  </a:lnTo>
                  <a:close/>
                  <a:moveTo>
                    <a:pt x="2064" y="197"/>
                  </a:moveTo>
                  <a:lnTo>
                    <a:pt x="2099" y="194"/>
                  </a:lnTo>
                  <a:lnTo>
                    <a:pt x="2099" y="205"/>
                  </a:lnTo>
                  <a:lnTo>
                    <a:pt x="2064" y="208"/>
                  </a:lnTo>
                  <a:lnTo>
                    <a:pt x="2064" y="197"/>
                  </a:lnTo>
                  <a:close/>
                  <a:moveTo>
                    <a:pt x="8009" y="197"/>
                  </a:moveTo>
                  <a:lnTo>
                    <a:pt x="8041" y="179"/>
                  </a:lnTo>
                  <a:lnTo>
                    <a:pt x="8047" y="191"/>
                  </a:lnTo>
                  <a:lnTo>
                    <a:pt x="8015" y="205"/>
                  </a:lnTo>
                  <a:lnTo>
                    <a:pt x="8009" y="197"/>
                  </a:lnTo>
                  <a:close/>
                  <a:moveTo>
                    <a:pt x="5573" y="191"/>
                  </a:moveTo>
                  <a:lnTo>
                    <a:pt x="5576" y="179"/>
                  </a:lnTo>
                  <a:lnTo>
                    <a:pt x="5608" y="194"/>
                  </a:lnTo>
                  <a:lnTo>
                    <a:pt x="5605" y="205"/>
                  </a:lnTo>
                  <a:lnTo>
                    <a:pt x="5573" y="191"/>
                  </a:lnTo>
                  <a:close/>
                  <a:moveTo>
                    <a:pt x="2133" y="194"/>
                  </a:moveTo>
                  <a:lnTo>
                    <a:pt x="2168" y="191"/>
                  </a:lnTo>
                  <a:lnTo>
                    <a:pt x="2168" y="203"/>
                  </a:lnTo>
                  <a:lnTo>
                    <a:pt x="2133" y="205"/>
                  </a:lnTo>
                  <a:lnTo>
                    <a:pt x="2133" y="194"/>
                  </a:lnTo>
                  <a:close/>
                  <a:moveTo>
                    <a:pt x="2203" y="191"/>
                  </a:moveTo>
                  <a:lnTo>
                    <a:pt x="2237" y="191"/>
                  </a:lnTo>
                  <a:lnTo>
                    <a:pt x="2237" y="203"/>
                  </a:lnTo>
                  <a:lnTo>
                    <a:pt x="2203" y="203"/>
                  </a:lnTo>
                  <a:lnTo>
                    <a:pt x="2203" y="191"/>
                  </a:lnTo>
                  <a:close/>
                  <a:moveTo>
                    <a:pt x="2272" y="188"/>
                  </a:moveTo>
                  <a:lnTo>
                    <a:pt x="2306" y="188"/>
                  </a:lnTo>
                  <a:lnTo>
                    <a:pt x="2306" y="200"/>
                  </a:lnTo>
                  <a:lnTo>
                    <a:pt x="2272" y="200"/>
                  </a:lnTo>
                  <a:lnTo>
                    <a:pt x="2272" y="188"/>
                  </a:lnTo>
                  <a:close/>
                  <a:moveTo>
                    <a:pt x="2341" y="185"/>
                  </a:moveTo>
                  <a:lnTo>
                    <a:pt x="2376" y="185"/>
                  </a:lnTo>
                  <a:lnTo>
                    <a:pt x="2376" y="197"/>
                  </a:lnTo>
                  <a:lnTo>
                    <a:pt x="2341" y="197"/>
                  </a:lnTo>
                  <a:lnTo>
                    <a:pt x="2341" y="185"/>
                  </a:lnTo>
                  <a:close/>
                  <a:moveTo>
                    <a:pt x="2410" y="182"/>
                  </a:moveTo>
                  <a:lnTo>
                    <a:pt x="2445" y="182"/>
                  </a:lnTo>
                  <a:lnTo>
                    <a:pt x="2445" y="194"/>
                  </a:lnTo>
                  <a:lnTo>
                    <a:pt x="2410" y="194"/>
                  </a:lnTo>
                  <a:lnTo>
                    <a:pt x="2410" y="182"/>
                  </a:lnTo>
                  <a:close/>
                  <a:moveTo>
                    <a:pt x="2480" y="182"/>
                  </a:moveTo>
                  <a:lnTo>
                    <a:pt x="2514" y="179"/>
                  </a:lnTo>
                  <a:lnTo>
                    <a:pt x="2514" y="191"/>
                  </a:lnTo>
                  <a:lnTo>
                    <a:pt x="2480" y="194"/>
                  </a:lnTo>
                  <a:lnTo>
                    <a:pt x="2480" y="182"/>
                  </a:lnTo>
                  <a:close/>
                  <a:moveTo>
                    <a:pt x="2549" y="179"/>
                  </a:moveTo>
                  <a:lnTo>
                    <a:pt x="2583" y="177"/>
                  </a:lnTo>
                  <a:lnTo>
                    <a:pt x="2583" y="188"/>
                  </a:lnTo>
                  <a:lnTo>
                    <a:pt x="2549" y="191"/>
                  </a:lnTo>
                  <a:lnTo>
                    <a:pt x="2549" y="179"/>
                  </a:lnTo>
                  <a:close/>
                  <a:moveTo>
                    <a:pt x="2618" y="177"/>
                  </a:moveTo>
                  <a:lnTo>
                    <a:pt x="2653" y="177"/>
                  </a:lnTo>
                  <a:lnTo>
                    <a:pt x="2653" y="188"/>
                  </a:lnTo>
                  <a:lnTo>
                    <a:pt x="2618" y="188"/>
                  </a:lnTo>
                  <a:lnTo>
                    <a:pt x="2618" y="177"/>
                  </a:lnTo>
                  <a:close/>
                  <a:moveTo>
                    <a:pt x="2687" y="174"/>
                  </a:moveTo>
                  <a:lnTo>
                    <a:pt x="2722" y="174"/>
                  </a:lnTo>
                  <a:lnTo>
                    <a:pt x="2722" y="185"/>
                  </a:lnTo>
                  <a:lnTo>
                    <a:pt x="2687" y="185"/>
                  </a:lnTo>
                  <a:lnTo>
                    <a:pt x="2687" y="174"/>
                  </a:lnTo>
                  <a:close/>
                  <a:moveTo>
                    <a:pt x="2757" y="171"/>
                  </a:moveTo>
                  <a:lnTo>
                    <a:pt x="2791" y="171"/>
                  </a:lnTo>
                  <a:lnTo>
                    <a:pt x="2791" y="182"/>
                  </a:lnTo>
                  <a:lnTo>
                    <a:pt x="2757" y="182"/>
                  </a:lnTo>
                  <a:lnTo>
                    <a:pt x="2757" y="171"/>
                  </a:lnTo>
                  <a:close/>
                  <a:moveTo>
                    <a:pt x="2826" y="168"/>
                  </a:moveTo>
                  <a:lnTo>
                    <a:pt x="2861" y="168"/>
                  </a:lnTo>
                  <a:lnTo>
                    <a:pt x="2861" y="179"/>
                  </a:lnTo>
                  <a:lnTo>
                    <a:pt x="2826" y="179"/>
                  </a:lnTo>
                  <a:lnTo>
                    <a:pt x="2826" y="168"/>
                  </a:lnTo>
                  <a:close/>
                  <a:moveTo>
                    <a:pt x="2895" y="168"/>
                  </a:moveTo>
                  <a:lnTo>
                    <a:pt x="2930" y="165"/>
                  </a:lnTo>
                  <a:lnTo>
                    <a:pt x="2930" y="177"/>
                  </a:lnTo>
                  <a:lnTo>
                    <a:pt x="2895" y="179"/>
                  </a:lnTo>
                  <a:lnTo>
                    <a:pt x="2895" y="168"/>
                  </a:lnTo>
                  <a:close/>
                  <a:moveTo>
                    <a:pt x="5510" y="165"/>
                  </a:moveTo>
                  <a:lnTo>
                    <a:pt x="5513" y="153"/>
                  </a:lnTo>
                  <a:lnTo>
                    <a:pt x="5545" y="168"/>
                  </a:lnTo>
                  <a:lnTo>
                    <a:pt x="5542" y="177"/>
                  </a:lnTo>
                  <a:lnTo>
                    <a:pt x="5510" y="165"/>
                  </a:lnTo>
                  <a:close/>
                  <a:moveTo>
                    <a:pt x="8073" y="165"/>
                  </a:moveTo>
                  <a:lnTo>
                    <a:pt x="8105" y="151"/>
                  </a:lnTo>
                  <a:lnTo>
                    <a:pt x="8110" y="162"/>
                  </a:lnTo>
                  <a:lnTo>
                    <a:pt x="8079" y="177"/>
                  </a:lnTo>
                  <a:lnTo>
                    <a:pt x="8073" y="165"/>
                  </a:lnTo>
                  <a:close/>
                  <a:moveTo>
                    <a:pt x="2964" y="165"/>
                  </a:moveTo>
                  <a:lnTo>
                    <a:pt x="2999" y="162"/>
                  </a:lnTo>
                  <a:lnTo>
                    <a:pt x="2999" y="174"/>
                  </a:lnTo>
                  <a:lnTo>
                    <a:pt x="2964" y="177"/>
                  </a:lnTo>
                  <a:lnTo>
                    <a:pt x="2964" y="165"/>
                  </a:lnTo>
                  <a:close/>
                  <a:moveTo>
                    <a:pt x="8595" y="151"/>
                  </a:moveTo>
                  <a:lnTo>
                    <a:pt x="8601" y="142"/>
                  </a:lnTo>
                  <a:lnTo>
                    <a:pt x="8627" y="168"/>
                  </a:lnTo>
                  <a:lnTo>
                    <a:pt x="8618" y="177"/>
                  </a:lnTo>
                  <a:lnTo>
                    <a:pt x="8595" y="151"/>
                  </a:lnTo>
                  <a:close/>
                  <a:moveTo>
                    <a:pt x="3034" y="162"/>
                  </a:moveTo>
                  <a:lnTo>
                    <a:pt x="3068" y="162"/>
                  </a:lnTo>
                  <a:lnTo>
                    <a:pt x="3068" y="174"/>
                  </a:lnTo>
                  <a:lnTo>
                    <a:pt x="3034" y="174"/>
                  </a:lnTo>
                  <a:lnTo>
                    <a:pt x="3034" y="162"/>
                  </a:lnTo>
                  <a:close/>
                  <a:moveTo>
                    <a:pt x="3103" y="159"/>
                  </a:moveTo>
                  <a:lnTo>
                    <a:pt x="3138" y="159"/>
                  </a:lnTo>
                  <a:lnTo>
                    <a:pt x="3138" y="171"/>
                  </a:lnTo>
                  <a:lnTo>
                    <a:pt x="3103" y="171"/>
                  </a:lnTo>
                  <a:lnTo>
                    <a:pt x="3103" y="159"/>
                  </a:lnTo>
                  <a:close/>
                  <a:moveTo>
                    <a:pt x="3172" y="156"/>
                  </a:moveTo>
                  <a:lnTo>
                    <a:pt x="3207" y="156"/>
                  </a:lnTo>
                  <a:lnTo>
                    <a:pt x="3207" y="168"/>
                  </a:lnTo>
                  <a:lnTo>
                    <a:pt x="3172" y="168"/>
                  </a:lnTo>
                  <a:lnTo>
                    <a:pt x="3172" y="156"/>
                  </a:lnTo>
                  <a:close/>
                  <a:moveTo>
                    <a:pt x="3242" y="156"/>
                  </a:moveTo>
                  <a:lnTo>
                    <a:pt x="3276" y="153"/>
                  </a:lnTo>
                  <a:lnTo>
                    <a:pt x="3276" y="165"/>
                  </a:lnTo>
                  <a:lnTo>
                    <a:pt x="3242" y="168"/>
                  </a:lnTo>
                  <a:lnTo>
                    <a:pt x="3242" y="156"/>
                  </a:lnTo>
                  <a:close/>
                  <a:moveTo>
                    <a:pt x="3311" y="153"/>
                  </a:moveTo>
                  <a:lnTo>
                    <a:pt x="3345" y="151"/>
                  </a:lnTo>
                  <a:lnTo>
                    <a:pt x="3345" y="162"/>
                  </a:lnTo>
                  <a:lnTo>
                    <a:pt x="3311" y="165"/>
                  </a:lnTo>
                  <a:lnTo>
                    <a:pt x="3311" y="153"/>
                  </a:lnTo>
                  <a:close/>
                  <a:moveTo>
                    <a:pt x="3380" y="151"/>
                  </a:moveTo>
                  <a:lnTo>
                    <a:pt x="3415" y="148"/>
                  </a:lnTo>
                  <a:lnTo>
                    <a:pt x="3415" y="159"/>
                  </a:lnTo>
                  <a:lnTo>
                    <a:pt x="3380" y="162"/>
                  </a:lnTo>
                  <a:lnTo>
                    <a:pt x="3380" y="151"/>
                  </a:lnTo>
                  <a:close/>
                  <a:moveTo>
                    <a:pt x="3449" y="148"/>
                  </a:moveTo>
                  <a:lnTo>
                    <a:pt x="3484" y="148"/>
                  </a:lnTo>
                  <a:lnTo>
                    <a:pt x="3484" y="159"/>
                  </a:lnTo>
                  <a:lnTo>
                    <a:pt x="3449" y="159"/>
                  </a:lnTo>
                  <a:lnTo>
                    <a:pt x="3449" y="148"/>
                  </a:lnTo>
                  <a:close/>
                  <a:moveTo>
                    <a:pt x="3519" y="145"/>
                  </a:moveTo>
                  <a:lnTo>
                    <a:pt x="3553" y="145"/>
                  </a:lnTo>
                  <a:lnTo>
                    <a:pt x="3553" y="156"/>
                  </a:lnTo>
                  <a:lnTo>
                    <a:pt x="3519" y="156"/>
                  </a:lnTo>
                  <a:lnTo>
                    <a:pt x="3519" y="145"/>
                  </a:lnTo>
                  <a:close/>
                  <a:moveTo>
                    <a:pt x="3588" y="142"/>
                  </a:moveTo>
                  <a:lnTo>
                    <a:pt x="3622" y="142"/>
                  </a:lnTo>
                  <a:lnTo>
                    <a:pt x="3622" y="153"/>
                  </a:lnTo>
                  <a:lnTo>
                    <a:pt x="3588" y="153"/>
                  </a:lnTo>
                  <a:lnTo>
                    <a:pt x="3588" y="142"/>
                  </a:lnTo>
                  <a:close/>
                  <a:moveTo>
                    <a:pt x="3657" y="142"/>
                  </a:moveTo>
                  <a:lnTo>
                    <a:pt x="3692" y="139"/>
                  </a:lnTo>
                  <a:lnTo>
                    <a:pt x="3692" y="151"/>
                  </a:lnTo>
                  <a:lnTo>
                    <a:pt x="3657" y="153"/>
                  </a:lnTo>
                  <a:lnTo>
                    <a:pt x="3657" y="142"/>
                  </a:lnTo>
                  <a:close/>
                  <a:moveTo>
                    <a:pt x="5446" y="136"/>
                  </a:moveTo>
                  <a:lnTo>
                    <a:pt x="5449" y="127"/>
                  </a:lnTo>
                  <a:lnTo>
                    <a:pt x="5481" y="139"/>
                  </a:lnTo>
                  <a:lnTo>
                    <a:pt x="5478" y="151"/>
                  </a:lnTo>
                  <a:lnTo>
                    <a:pt x="5446" y="136"/>
                  </a:lnTo>
                  <a:close/>
                  <a:moveTo>
                    <a:pt x="3726" y="139"/>
                  </a:moveTo>
                  <a:lnTo>
                    <a:pt x="3761" y="136"/>
                  </a:lnTo>
                  <a:lnTo>
                    <a:pt x="3761" y="148"/>
                  </a:lnTo>
                  <a:lnTo>
                    <a:pt x="3726" y="151"/>
                  </a:lnTo>
                  <a:lnTo>
                    <a:pt x="3726" y="139"/>
                  </a:lnTo>
                  <a:close/>
                  <a:moveTo>
                    <a:pt x="3796" y="136"/>
                  </a:moveTo>
                  <a:lnTo>
                    <a:pt x="3830" y="133"/>
                  </a:lnTo>
                  <a:lnTo>
                    <a:pt x="3830" y="145"/>
                  </a:lnTo>
                  <a:lnTo>
                    <a:pt x="3796" y="148"/>
                  </a:lnTo>
                  <a:lnTo>
                    <a:pt x="3796" y="136"/>
                  </a:lnTo>
                  <a:close/>
                  <a:moveTo>
                    <a:pt x="8136" y="136"/>
                  </a:moveTo>
                  <a:lnTo>
                    <a:pt x="8168" y="122"/>
                  </a:lnTo>
                  <a:lnTo>
                    <a:pt x="8171" y="130"/>
                  </a:lnTo>
                  <a:lnTo>
                    <a:pt x="8139" y="145"/>
                  </a:lnTo>
                  <a:lnTo>
                    <a:pt x="8136" y="136"/>
                  </a:lnTo>
                  <a:close/>
                  <a:moveTo>
                    <a:pt x="3865" y="133"/>
                  </a:moveTo>
                  <a:lnTo>
                    <a:pt x="3900" y="133"/>
                  </a:lnTo>
                  <a:lnTo>
                    <a:pt x="3900" y="145"/>
                  </a:lnTo>
                  <a:lnTo>
                    <a:pt x="3865" y="145"/>
                  </a:lnTo>
                  <a:lnTo>
                    <a:pt x="3865" y="133"/>
                  </a:lnTo>
                  <a:close/>
                  <a:moveTo>
                    <a:pt x="3934" y="130"/>
                  </a:moveTo>
                  <a:lnTo>
                    <a:pt x="3969" y="130"/>
                  </a:lnTo>
                  <a:lnTo>
                    <a:pt x="3969" y="142"/>
                  </a:lnTo>
                  <a:lnTo>
                    <a:pt x="3934" y="142"/>
                  </a:lnTo>
                  <a:lnTo>
                    <a:pt x="3934" y="130"/>
                  </a:lnTo>
                  <a:close/>
                  <a:moveTo>
                    <a:pt x="4003" y="127"/>
                  </a:moveTo>
                  <a:lnTo>
                    <a:pt x="4038" y="127"/>
                  </a:lnTo>
                  <a:lnTo>
                    <a:pt x="4038" y="139"/>
                  </a:lnTo>
                  <a:lnTo>
                    <a:pt x="4003" y="139"/>
                  </a:lnTo>
                  <a:lnTo>
                    <a:pt x="4003" y="127"/>
                  </a:lnTo>
                  <a:close/>
                  <a:moveTo>
                    <a:pt x="4073" y="127"/>
                  </a:moveTo>
                  <a:lnTo>
                    <a:pt x="4107" y="125"/>
                  </a:lnTo>
                  <a:lnTo>
                    <a:pt x="4107" y="136"/>
                  </a:lnTo>
                  <a:lnTo>
                    <a:pt x="4073" y="139"/>
                  </a:lnTo>
                  <a:lnTo>
                    <a:pt x="4073" y="127"/>
                  </a:lnTo>
                  <a:close/>
                  <a:moveTo>
                    <a:pt x="4142" y="125"/>
                  </a:moveTo>
                  <a:lnTo>
                    <a:pt x="4177" y="122"/>
                  </a:lnTo>
                  <a:lnTo>
                    <a:pt x="4177" y="133"/>
                  </a:lnTo>
                  <a:lnTo>
                    <a:pt x="4142" y="136"/>
                  </a:lnTo>
                  <a:lnTo>
                    <a:pt x="4142" y="125"/>
                  </a:lnTo>
                  <a:close/>
                  <a:moveTo>
                    <a:pt x="4211" y="122"/>
                  </a:moveTo>
                  <a:lnTo>
                    <a:pt x="4246" y="119"/>
                  </a:lnTo>
                  <a:lnTo>
                    <a:pt x="4246" y="130"/>
                  </a:lnTo>
                  <a:lnTo>
                    <a:pt x="4211" y="133"/>
                  </a:lnTo>
                  <a:lnTo>
                    <a:pt x="4211" y="122"/>
                  </a:lnTo>
                  <a:close/>
                  <a:moveTo>
                    <a:pt x="4281" y="119"/>
                  </a:moveTo>
                  <a:lnTo>
                    <a:pt x="4315" y="119"/>
                  </a:lnTo>
                  <a:lnTo>
                    <a:pt x="4315" y="130"/>
                  </a:lnTo>
                  <a:lnTo>
                    <a:pt x="4281" y="130"/>
                  </a:lnTo>
                  <a:lnTo>
                    <a:pt x="4281" y="119"/>
                  </a:lnTo>
                  <a:close/>
                  <a:moveTo>
                    <a:pt x="4350" y="116"/>
                  </a:moveTo>
                  <a:lnTo>
                    <a:pt x="4384" y="116"/>
                  </a:lnTo>
                  <a:lnTo>
                    <a:pt x="4384" y="127"/>
                  </a:lnTo>
                  <a:lnTo>
                    <a:pt x="4350" y="127"/>
                  </a:lnTo>
                  <a:lnTo>
                    <a:pt x="4350" y="116"/>
                  </a:lnTo>
                  <a:close/>
                  <a:moveTo>
                    <a:pt x="8543" y="104"/>
                  </a:moveTo>
                  <a:lnTo>
                    <a:pt x="8552" y="96"/>
                  </a:lnTo>
                  <a:lnTo>
                    <a:pt x="8578" y="119"/>
                  </a:lnTo>
                  <a:lnTo>
                    <a:pt x="8569" y="127"/>
                  </a:lnTo>
                  <a:lnTo>
                    <a:pt x="8543" y="104"/>
                  </a:lnTo>
                  <a:close/>
                  <a:moveTo>
                    <a:pt x="4419" y="113"/>
                  </a:moveTo>
                  <a:lnTo>
                    <a:pt x="4454" y="113"/>
                  </a:lnTo>
                  <a:lnTo>
                    <a:pt x="4454" y="125"/>
                  </a:lnTo>
                  <a:lnTo>
                    <a:pt x="4419" y="125"/>
                  </a:lnTo>
                  <a:lnTo>
                    <a:pt x="4419" y="113"/>
                  </a:lnTo>
                  <a:close/>
                  <a:moveTo>
                    <a:pt x="5380" y="110"/>
                  </a:moveTo>
                  <a:lnTo>
                    <a:pt x="5386" y="99"/>
                  </a:lnTo>
                  <a:lnTo>
                    <a:pt x="5418" y="113"/>
                  </a:lnTo>
                  <a:lnTo>
                    <a:pt x="5412" y="125"/>
                  </a:lnTo>
                  <a:lnTo>
                    <a:pt x="5380" y="110"/>
                  </a:lnTo>
                  <a:close/>
                  <a:moveTo>
                    <a:pt x="4485" y="113"/>
                  </a:moveTo>
                  <a:lnTo>
                    <a:pt x="4520" y="110"/>
                  </a:lnTo>
                  <a:lnTo>
                    <a:pt x="4523" y="122"/>
                  </a:lnTo>
                  <a:lnTo>
                    <a:pt x="4488" y="125"/>
                  </a:lnTo>
                  <a:lnTo>
                    <a:pt x="4485" y="113"/>
                  </a:lnTo>
                  <a:close/>
                  <a:moveTo>
                    <a:pt x="4555" y="110"/>
                  </a:moveTo>
                  <a:lnTo>
                    <a:pt x="4589" y="107"/>
                  </a:lnTo>
                  <a:lnTo>
                    <a:pt x="4592" y="119"/>
                  </a:lnTo>
                  <a:lnTo>
                    <a:pt x="4558" y="122"/>
                  </a:lnTo>
                  <a:lnTo>
                    <a:pt x="4555" y="110"/>
                  </a:lnTo>
                  <a:close/>
                  <a:moveTo>
                    <a:pt x="4624" y="107"/>
                  </a:moveTo>
                  <a:lnTo>
                    <a:pt x="4659" y="107"/>
                  </a:lnTo>
                  <a:lnTo>
                    <a:pt x="4661" y="119"/>
                  </a:lnTo>
                  <a:lnTo>
                    <a:pt x="4627" y="119"/>
                  </a:lnTo>
                  <a:lnTo>
                    <a:pt x="4624" y="107"/>
                  </a:lnTo>
                  <a:close/>
                  <a:moveTo>
                    <a:pt x="4693" y="104"/>
                  </a:moveTo>
                  <a:lnTo>
                    <a:pt x="4728" y="104"/>
                  </a:lnTo>
                  <a:lnTo>
                    <a:pt x="4731" y="116"/>
                  </a:lnTo>
                  <a:lnTo>
                    <a:pt x="4696" y="116"/>
                  </a:lnTo>
                  <a:lnTo>
                    <a:pt x="4693" y="104"/>
                  </a:lnTo>
                  <a:close/>
                  <a:moveTo>
                    <a:pt x="8197" y="104"/>
                  </a:moveTo>
                  <a:lnTo>
                    <a:pt x="8229" y="90"/>
                  </a:lnTo>
                  <a:lnTo>
                    <a:pt x="8234" y="102"/>
                  </a:lnTo>
                  <a:lnTo>
                    <a:pt x="8203" y="116"/>
                  </a:lnTo>
                  <a:lnTo>
                    <a:pt x="8197" y="104"/>
                  </a:lnTo>
                  <a:close/>
                  <a:moveTo>
                    <a:pt x="4762" y="102"/>
                  </a:moveTo>
                  <a:lnTo>
                    <a:pt x="4797" y="102"/>
                  </a:lnTo>
                  <a:lnTo>
                    <a:pt x="4800" y="113"/>
                  </a:lnTo>
                  <a:lnTo>
                    <a:pt x="4765" y="113"/>
                  </a:lnTo>
                  <a:lnTo>
                    <a:pt x="4762" y="102"/>
                  </a:lnTo>
                  <a:close/>
                  <a:moveTo>
                    <a:pt x="4832" y="99"/>
                  </a:moveTo>
                  <a:lnTo>
                    <a:pt x="4866" y="99"/>
                  </a:lnTo>
                  <a:lnTo>
                    <a:pt x="4869" y="110"/>
                  </a:lnTo>
                  <a:lnTo>
                    <a:pt x="4835" y="110"/>
                  </a:lnTo>
                  <a:lnTo>
                    <a:pt x="4832" y="99"/>
                  </a:lnTo>
                  <a:close/>
                  <a:moveTo>
                    <a:pt x="4901" y="99"/>
                  </a:moveTo>
                  <a:lnTo>
                    <a:pt x="4936" y="96"/>
                  </a:lnTo>
                  <a:lnTo>
                    <a:pt x="4939" y="107"/>
                  </a:lnTo>
                  <a:lnTo>
                    <a:pt x="4904" y="110"/>
                  </a:lnTo>
                  <a:lnTo>
                    <a:pt x="4901" y="99"/>
                  </a:lnTo>
                  <a:close/>
                  <a:moveTo>
                    <a:pt x="4970" y="96"/>
                  </a:moveTo>
                  <a:lnTo>
                    <a:pt x="5005" y="93"/>
                  </a:lnTo>
                  <a:lnTo>
                    <a:pt x="5008" y="104"/>
                  </a:lnTo>
                  <a:lnTo>
                    <a:pt x="4973" y="107"/>
                  </a:lnTo>
                  <a:lnTo>
                    <a:pt x="4970" y="96"/>
                  </a:lnTo>
                  <a:close/>
                  <a:moveTo>
                    <a:pt x="5040" y="93"/>
                  </a:moveTo>
                  <a:lnTo>
                    <a:pt x="5074" y="93"/>
                  </a:lnTo>
                  <a:lnTo>
                    <a:pt x="5077" y="104"/>
                  </a:lnTo>
                  <a:lnTo>
                    <a:pt x="5042" y="104"/>
                  </a:lnTo>
                  <a:lnTo>
                    <a:pt x="5040" y="93"/>
                  </a:lnTo>
                  <a:close/>
                  <a:moveTo>
                    <a:pt x="5109" y="90"/>
                  </a:moveTo>
                  <a:lnTo>
                    <a:pt x="5143" y="90"/>
                  </a:lnTo>
                  <a:lnTo>
                    <a:pt x="5143" y="102"/>
                  </a:lnTo>
                  <a:lnTo>
                    <a:pt x="5112" y="102"/>
                  </a:lnTo>
                  <a:lnTo>
                    <a:pt x="5109" y="90"/>
                  </a:lnTo>
                  <a:close/>
                  <a:moveTo>
                    <a:pt x="5178" y="87"/>
                  </a:moveTo>
                  <a:lnTo>
                    <a:pt x="5213" y="87"/>
                  </a:lnTo>
                  <a:lnTo>
                    <a:pt x="5213" y="99"/>
                  </a:lnTo>
                  <a:lnTo>
                    <a:pt x="5178" y="99"/>
                  </a:lnTo>
                  <a:lnTo>
                    <a:pt x="5178" y="87"/>
                  </a:lnTo>
                  <a:close/>
                  <a:moveTo>
                    <a:pt x="5247" y="84"/>
                  </a:moveTo>
                  <a:lnTo>
                    <a:pt x="5282" y="84"/>
                  </a:lnTo>
                  <a:lnTo>
                    <a:pt x="5282" y="96"/>
                  </a:lnTo>
                  <a:lnTo>
                    <a:pt x="5247" y="96"/>
                  </a:lnTo>
                  <a:lnTo>
                    <a:pt x="5247" y="84"/>
                  </a:lnTo>
                  <a:close/>
                  <a:moveTo>
                    <a:pt x="5343" y="93"/>
                  </a:moveTo>
                  <a:lnTo>
                    <a:pt x="5317" y="96"/>
                  </a:lnTo>
                  <a:lnTo>
                    <a:pt x="5317" y="84"/>
                  </a:lnTo>
                  <a:lnTo>
                    <a:pt x="5345" y="81"/>
                  </a:lnTo>
                  <a:lnTo>
                    <a:pt x="5354" y="87"/>
                  </a:lnTo>
                  <a:lnTo>
                    <a:pt x="5348" y="96"/>
                  </a:lnTo>
                  <a:lnTo>
                    <a:pt x="5343" y="93"/>
                  </a:lnTo>
                  <a:close/>
                  <a:moveTo>
                    <a:pt x="8260" y="76"/>
                  </a:moveTo>
                  <a:lnTo>
                    <a:pt x="8292" y="61"/>
                  </a:lnTo>
                  <a:lnTo>
                    <a:pt x="8295" y="70"/>
                  </a:lnTo>
                  <a:lnTo>
                    <a:pt x="8266" y="87"/>
                  </a:lnTo>
                  <a:lnTo>
                    <a:pt x="8260" y="76"/>
                  </a:lnTo>
                  <a:close/>
                  <a:moveTo>
                    <a:pt x="8494" y="55"/>
                  </a:moveTo>
                  <a:lnTo>
                    <a:pt x="8503" y="47"/>
                  </a:lnTo>
                  <a:lnTo>
                    <a:pt x="8526" y="73"/>
                  </a:lnTo>
                  <a:lnTo>
                    <a:pt x="8520" y="81"/>
                  </a:lnTo>
                  <a:lnTo>
                    <a:pt x="8494" y="55"/>
                  </a:lnTo>
                  <a:close/>
                  <a:moveTo>
                    <a:pt x="8324" y="44"/>
                  </a:moveTo>
                  <a:lnTo>
                    <a:pt x="8353" y="29"/>
                  </a:lnTo>
                  <a:lnTo>
                    <a:pt x="8359" y="41"/>
                  </a:lnTo>
                  <a:lnTo>
                    <a:pt x="8327" y="55"/>
                  </a:lnTo>
                  <a:lnTo>
                    <a:pt x="8324" y="44"/>
                  </a:lnTo>
                  <a:close/>
                  <a:moveTo>
                    <a:pt x="8442" y="9"/>
                  </a:moveTo>
                  <a:lnTo>
                    <a:pt x="8451" y="0"/>
                  </a:lnTo>
                  <a:lnTo>
                    <a:pt x="8477" y="24"/>
                  </a:lnTo>
                  <a:lnTo>
                    <a:pt x="8468" y="32"/>
                  </a:lnTo>
                  <a:lnTo>
                    <a:pt x="8442" y="9"/>
                  </a:lnTo>
                  <a:close/>
                  <a:moveTo>
                    <a:pt x="8385" y="15"/>
                  </a:moveTo>
                  <a:lnTo>
                    <a:pt x="8416" y="0"/>
                  </a:lnTo>
                  <a:lnTo>
                    <a:pt x="8422" y="9"/>
                  </a:lnTo>
                  <a:lnTo>
                    <a:pt x="8390" y="26"/>
                  </a:lnTo>
                  <a:lnTo>
                    <a:pt x="8385" y="15"/>
                  </a:lnTo>
                  <a:close/>
                </a:path>
              </a:pathLst>
            </a:custGeom>
            <a:solidFill>
              <a:srgbClr val="3DB54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071" name="Freeform 23"/>
          <p:cNvSpPr>
            <a:spLocks noEditPoints="1"/>
          </p:cNvSpPr>
          <p:nvPr userDrawn="1"/>
        </p:nvSpPr>
        <p:spPr bwMode="auto">
          <a:xfrm flipV="1">
            <a:off x="1" y="10989"/>
            <a:ext cx="9144000" cy="674811"/>
          </a:xfrm>
          <a:custGeom>
            <a:avLst/>
            <a:gdLst/>
            <a:ahLst/>
            <a:cxnLst>
              <a:cxn ang="0">
                <a:pos x="9204" y="716"/>
              </a:cxn>
              <a:cxn ang="0">
                <a:pos x="9123" y="653"/>
              </a:cxn>
              <a:cxn ang="0">
                <a:pos x="8996" y="532"/>
              </a:cxn>
              <a:cxn ang="0">
                <a:pos x="7331" y="468"/>
              </a:cxn>
              <a:cxn ang="0">
                <a:pos x="7455" y="477"/>
              </a:cxn>
              <a:cxn ang="0">
                <a:pos x="6344" y="457"/>
              </a:cxn>
              <a:cxn ang="0">
                <a:pos x="6445" y="434"/>
              </a:cxn>
              <a:cxn ang="0">
                <a:pos x="7516" y="448"/>
              </a:cxn>
              <a:cxn ang="0">
                <a:pos x="7201" y="416"/>
              </a:cxn>
              <a:cxn ang="0">
                <a:pos x="7605" y="393"/>
              </a:cxn>
              <a:cxn ang="0">
                <a:pos x="6615" y="408"/>
              </a:cxn>
              <a:cxn ang="0">
                <a:pos x="6018" y="382"/>
              </a:cxn>
              <a:cxn ang="0">
                <a:pos x="6783" y="358"/>
              </a:cxn>
              <a:cxn ang="0">
                <a:pos x="5986" y="367"/>
              </a:cxn>
              <a:cxn ang="0">
                <a:pos x="6815" y="350"/>
              </a:cxn>
              <a:cxn ang="0">
                <a:pos x="5897" y="315"/>
              </a:cxn>
              <a:cxn ang="0">
                <a:pos x="6953" y="330"/>
              </a:cxn>
              <a:cxn ang="0">
                <a:pos x="8745" y="295"/>
              </a:cxn>
              <a:cxn ang="0">
                <a:pos x="5770" y="263"/>
              </a:cxn>
              <a:cxn ang="0">
                <a:pos x="58" y="278"/>
              </a:cxn>
              <a:cxn ang="0">
                <a:pos x="194" y="260"/>
              </a:cxn>
              <a:cxn ang="0">
                <a:pos x="367" y="255"/>
              </a:cxn>
              <a:cxn ang="0">
                <a:pos x="402" y="263"/>
              </a:cxn>
              <a:cxn ang="0">
                <a:pos x="540" y="249"/>
              </a:cxn>
              <a:cxn ang="0">
                <a:pos x="713" y="243"/>
              </a:cxn>
              <a:cxn ang="0">
                <a:pos x="817" y="252"/>
              </a:cxn>
              <a:cxn ang="0">
                <a:pos x="956" y="234"/>
              </a:cxn>
              <a:cxn ang="0">
                <a:pos x="1198" y="226"/>
              </a:cxn>
              <a:cxn ang="0">
                <a:pos x="1233" y="237"/>
              </a:cxn>
              <a:cxn ang="0">
                <a:pos x="5637" y="217"/>
              </a:cxn>
              <a:cxn ang="0">
                <a:pos x="1544" y="214"/>
              </a:cxn>
              <a:cxn ang="0">
                <a:pos x="8670" y="223"/>
              </a:cxn>
              <a:cxn ang="0">
                <a:pos x="1718" y="208"/>
              </a:cxn>
              <a:cxn ang="0">
                <a:pos x="1960" y="200"/>
              </a:cxn>
              <a:cxn ang="0">
                <a:pos x="2064" y="208"/>
              </a:cxn>
              <a:cxn ang="0">
                <a:pos x="5573" y="191"/>
              </a:cxn>
              <a:cxn ang="0">
                <a:pos x="2306" y="188"/>
              </a:cxn>
              <a:cxn ang="0">
                <a:pos x="2410" y="194"/>
              </a:cxn>
              <a:cxn ang="0">
                <a:pos x="2549" y="179"/>
              </a:cxn>
              <a:cxn ang="0">
                <a:pos x="2791" y="171"/>
              </a:cxn>
              <a:cxn ang="0">
                <a:pos x="2895" y="179"/>
              </a:cxn>
              <a:cxn ang="0">
                <a:pos x="8073" y="165"/>
              </a:cxn>
              <a:cxn ang="0">
                <a:pos x="3068" y="162"/>
              </a:cxn>
              <a:cxn ang="0">
                <a:pos x="3172" y="168"/>
              </a:cxn>
              <a:cxn ang="0">
                <a:pos x="3311" y="153"/>
              </a:cxn>
              <a:cxn ang="0">
                <a:pos x="3553" y="145"/>
              </a:cxn>
              <a:cxn ang="0">
                <a:pos x="3657" y="153"/>
              </a:cxn>
              <a:cxn ang="0">
                <a:pos x="3726" y="139"/>
              </a:cxn>
              <a:cxn ang="0">
                <a:pos x="3900" y="133"/>
              </a:cxn>
              <a:cxn ang="0">
                <a:pos x="4003" y="139"/>
              </a:cxn>
              <a:cxn ang="0">
                <a:pos x="4142" y="125"/>
              </a:cxn>
              <a:cxn ang="0">
                <a:pos x="4384" y="116"/>
              </a:cxn>
              <a:cxn ang="0">
                <a:pos x="4419" y="125"/>
              </a:cxn>
              <a:cxn ang="0">
                <a:pos x="4485" y="113"/>
              </a:cxn>
              <a:cxn ang="0">
                <a:pos x="4728" y="104"/>
              </a:cxn>
              <a:cxn ang="0">
                <a:pos x="4765" y="113"/>
              </a:cxn>
              <a:cxn ang="0">
                <a:pos x="4901" y="99"/>
              </a:cxn>
              <a:cxn ang="0">
                <a:pos x="5143" y="90"/>
              </a:cxn>
              <a:cxn ang="0">
                <a:pos x="5247" y="96"/>
              </a:cxn>
              <a:cxn ang="0">
                <a:pos x="8295" y="70"/>
              </a:cxn>
              <a:cxn ang="0">
                <a:pos x="8324" y="44"/>
              </a:cxn>
            </a:cxnLst>
            <a:rect l="0" t="0" r="r" b="b"/>
            <a:pathLst>
              <a:path w="9331" h="843">
                <a:moveTo>
                  <a:pt x="9299" y="820"/>
                </a:moveTo>
                <a:lnTo>
                  <a:pt x="9305" y="812"/>
                </a:lnTo>
                <a:lnTo>
                  <a:pt x="9331" y="835"/>
                </a:lnTo>
                <a:lnTo>
                  <a:pt x="9323" y="843"/>
                </a:lnTo>
                <a:lnTo>
                  <a:pt x="9299" y="820"/>
                </a:lnTo>
                <a:close/>
                <a:moveTo>
                  <a:pt x="9248" y="771"/>
                </a:moveTo>
                <a:lnTo>
                  <a:pt x="9256" y="763"/>
                </a:lnTo>
                <a:lnTo>
                  <a:pt x="9282" y="786"/>
                </a:lnTo>
                <a:lnTo>
                  <a:pt x="9273" y="794"/>
                </a:lnTo>
                <a:lnTo>
                  <a:pt x="9248" y="771"/>
                </a:lnTo>
                <a:close/>
                <a:moveTo>
                  <a:pt x="9198" y="722"/>
                </a:moveTo>
                <a:lnTo>
                  <a:pt x="9204" y="716"/>
                </a:lnTo>
                <a:lnTo>
                  <a:pt x="9230" y="740"/>
                </a:lnTo>
                <a:lnTo>
                  <a:pt x="9222" y="748"/>
                </a:lnTo>
                <a:lnTo>
                  <a:pt x="9198" y="722"/>
                </a:lnTo>
                <a:close/>
                <a:moveTo>
                  <a:pt x="9146" y="676"/>
                </a:moveTo>
                <a:lnTo>
                  <a:pt x="9155" y="667"/>
                </a:lnTo>
                <a:lnTo>
                  <a:pt x="9181" y="690"/>
                </a:lnTo>
                <a:lnTo>
                  <a:pt x="9172" y="699"/>
                </a:lnTo>
                <a:lnTo>
                  <a:pt x="9146" y="676"/>
                </a:lnTo>
                <a:close/>
                <a:moveTo>
                  <a:pt x="9097" y="627"/>
                </a:moveTo>
                <a:lnTo>
                  <a:pt x="9106" y="621"/>
                </a:lnTo>
                <a:lnTo>
                  <a:pt x="9129" y="644"/>
                </a:lnTo>
                <a:lnTo>
                  <a:pt x="9123" y="653"/>
                </a:lnTo>
                <a:lnTo>
                  <a:pt x="9097" y="627"/>
                </a:lnTo>
                <a:close/>
                <a:moveTo>
                  <a:pt x="9045" y="581"/>
                </a:moveTo>
                <a:lnTo>
                  <a:pt x="9054" y="572"/>
                </a:lnTo>
                <a:lnTo>
                  <a:pt x="9080" y="595"/>
                </a:lnTo>
                <a:lnTo>
                  <a:pt x="9071" y="604"/>
                </a:lnTo>
                <a:lnTo>
                  <a:pt x="9045" y="581"/>
                </a:lnTo>
                <a:close/>
                <a:moveTo>
                  <a:pt x="8996" y="532"/>
                </a:moveTo>
                <a:lnTo>
                  <a:pt x="9005" y="526"/>
                </a:lnTo>
                <a:lnTo>
                  <a:pt x="9031" y="549"/>
                </a:lnTo>
                <a:lnTo>
                  <a:pt x="9022" y="558"/>
                </a:lnTo>
                <a:lnTo>
                  <a:pt x="8996" y="532"/>
                </a:lnTo>
                <a:close/>
                <a:moveTo>
                  <a:pt x="8947" y="485"/>
                </a:moveTo>
                <a:lnTo>
                  <a:pt x="8953" y="477"/>
                </a:lnTo>
                <a:lnTo>
                  <a:pt x="8979" y="500"/>
                </a:lnTo>
                <a:lnTo>
                  <a:pt x="8970" y="509"/>
                </a:lnTo>
                <a:lnTo>
                  <a:pt x="8947" y="485"/>
                </a:lnTo>
                <a:close/>
                <a:moveTo>
                  <a:pt x="7386" y="497"/>
                </a:moveTo>
                <a:lnTo>
                  <a:pt x="7418" y="483"/>
                </a:lnTo>
                <a:lnTo>
                  <a:pt x="7423" y="494"/>
                </a:lnTo>
                <a:lnTo>
                  <a:pt x="7392" y="509"/>
                </a:lnTo>
                <a:lnTo>
                  <a:pt x="7386" y="497"/>
                </a:lnTo>
                <a:close/>
                <a:moveTo>
                  <a:pt x="7325" y="480"/>
                </a:moveTo>
                <a:lnTo>
                  <a:pt x="7331" y="468"/>
                </a:lnTo>
                <a:lnTo>
                  <a:pt x="7360" y="483"/>
                </a:lnTo>
                <a:lnTo>
                  <a:pt x="7357" y="494"/>
                </a:lnTo>
                <a:lnTo>
                  <a:pt x="7325" y="480"/>
                </a:lnTo>
                <a:close/>
                <a:moveTo>
                  <a:pt x="6275" y="474"/>
                </a:moveTo>
                <a:lnTo>
                  <a:pt x="6309" y="465"/>
                </a:lnTo>
                <a:lnTo>
                  <a:pt x="6312" y="477"/>
                </a:lnTo>
                <a:lnTo>
                  <a:pt x="6278" y="485"/>
                </a:lnTo>
                <a:lnTo>
                  <a:pt x="6275" y="474"/>
                </a:lnTo>
                <a:close/>
                <a:moveTo>
                  <a:pt x="7449" y="468"/>
                </a:moveTo>
                <a:lnTo>
                  <a:pt x="7481" y="454"/>
                </a:lnTo>
                <a:lnTo>
                  <a:pt x="7487" y="462"/>
                </a:lnTo>
                <a:lnTo>
                  <a:pt x="7455" y="477"/>
                </a:lnTo>
                <a:lnTo>
                  <a:pt x="7449" y="468"/>
                </a:lnTo>
                <a:close/>
                <a:moveTo>
                  <a:pt x="6211" y="462"/>
                </a:moveTo>
                <a:lnTo>
                  <a:pt x="6214" y="451"/>
                </a:lnTo>
                <a:lnTo>
                  <a:pt x="6246" y="465"/>
                </a:lnTo>
                <a:lnTo>
                  <a:pt x="6243" y="477"/>
                </a:lnTo>
                <a:lnTo>
                  <a:pt x="6211" y="462"/>
                </a:lnTo>
                <a:close/>
                <a:moveTo>
                  <a:pt x="6344" y="457"/>
                </a:moveTo>
                <a:lnTo>
                  <a:pt x="6376" y="451"/>
                </a:lnTo>
                <a:lnTo>
                  <a:pt x="6379" y="462"/>
                </a:lnTo>
                <a:lnTo>
                  <a:pt x="6344" y="468"/>
                </a:lnTo>
                <a:lnTo>
                  <a:pt x="6344" y="457"/>
                </a:lnTo>
                <a:close/>
                <a:moveTo>
                  <a:pt x="7265" y="448"/>
                </a:moveTo>
                <a:lnTo>
                  <a:pt x="7268" y="436"/>
                </a:lnTo>
                <a:lnTo>
                  <a:pt x="7299" y="454"/>
                </a:lnTo>
                <a:lnTo>
                  <a:pt x="7294" y="462"/>
                </a:lnTo>
                <a:lnTo>
                  <a:pt x="7265" y="448"/>
                </a:lnTo>
                <a:close/>
                <a:moveTo>
                  <a:pt x="8895" y="436"/>
                </a:moveTo>
                <a:lnTo>
                  <a:pt x="8904" y="431"/>
                </a:lnTo>
                <a:lnTo>
                  <a:pt x="8930" y="454"/>
                </a:lnTo>
                <a:lnTo>
                  <a:pt x="8921" y="462"/>
                </a:lnTo>
                <a:lnTo>
                  <a:pt x="8895" y="436"/>
                </a:lnTo>
                <a:close/>
                <a:moveTo>
                  <a:pt x="6410" y="442"/>
                </a:moveTo>
                <a:lnTo>
                  <a:pt x="6445" y="434"/>
                </a:lnTo>
                <a:lnTo>
                  <a:pt x="6448" y="445"/>
                </a:lnTo>
                <a:lnTo>
                  <a:pt x="6413" y="454"/>
                </a:lnTo>
                <a:lnTo>
                  <a:pt x="6410" y="442"/>
                </a:lnTo>
                <a:close/>
                <a:moveTo>
                  <a:pt x="6145" y="436"/>
                </a:moveTo>
                <a:lnTo>
                  <a:pt x="6151" y="425"/>
                </a:lnTo>
                <a:lnTo>
                  <a:pt x="6182" y="439"/>
                </a:lnTo>
                <a:lnTo>
                  <a:pt x="6180" y="448"/>
                </a:lnTo>
                <a:lnTo>
                  <a:pt x="6145" y="436"/>
                </a:lnTo>
                <a:close/>
                <a:moveTo>
                  <a:pt x="7513" y="436"/>
                </a:moveTo>
                <a:lnTo>
                  <a:pt x="7542" y="422"/>
                </a:lnTo>
                <a:lnTo>
                  <a:pt x="7548" y="434"/>
                </a:lnTo>
                <a:lnTo>
                  <a:pt x="7516" y="448"/>
                </a:lnTo>
                <a:lnTo>
                  <a:pt x="7513" y="436"/>
                </a:lnTo>
                <a:close/>
                <a:moveTo>
                  <a:pt x="6477" y="428"/>
                </a:moveTo>
                <a:lnTo>
                  <a:pt x="6511" y="419"/>
                </a:lnTo>
                <a:lnTo>
                  <a:pt x="6514" y="431"/>
                </a:lnTo>
                <a:lnTo>
                  <a:pt x="6480" y="439"/>
                </a:lnTo>
                <a:lnTo>
                  <a:pt x="6477" y="428"/>
                </a:lnTo>
                <a:close/>
                <a:moveTo>
                  <a:pt x="7201" y="416"/>
                </a:moveTo>
                <a:lnTo>
                  <a:pt x="7207" y="408"/>
                </a:lnTo>
                <a:lnTo>
                  <a:pt x="7239" y="422"/>
                </a:lnTo>
                <a:lnTo>
                  <a:pt x="7233" y="431"/>
                </a:lnTo>
                <a:lnTo>
                  <a:pt x="7201" y="416"/>
                </a:lnTo>
                <a:close/>
                <a:moveTo>
                  <a:pt x="6546" y="410"/>
                </a:moveTo>
                <a:lnTo>
                  <a:pt x="6578" y="405"/>
                </a:lnTo>
                <a:lnTo>
                  <a:pt x="6581" y="416"/>
                </a:lnTo>
                <a:lnTo>
                  <a:pt x="6549" y="422"/>
                </a:lnTo>
                <a:lnTo>
                  <a:pt x="6546" y="410"/>
                </a:lnTo>
                <a:close/>
                <a:moveTo>
                  <a:pt x="6081" y="408"/>
                </a:moveTo>
                <a:lnTo>
                  <a:pt x="6087" y="399"/>
                </a:lnTo>
                <a:lnTo>
                  <a:pt x="6119" y="410"/>
                </a:lnTo>
                <a:lnTo>
                  <a:pt x="6113" y="422"/>
                </a:lnTo>
                <a:lnTo>
                  <a:pt x="6081" y="408"/>
                </a:lnTo>
                <a:close/>
                <a:moveTo>
                  <a:pt x="7574" y="408"/>
                </a:moveTo>
                <a:lnTo>
                  <a:pt x="7605" y="393"/>
                </a:lnTo>
                <a:lnTo>
                  <a:pt x="7611" y="402"/>
                </a:lnTo>
                <a:lnTo>
                  <a:pt x="7579" y="416"/>
                </a:lnTo>
                <a:lnTo>
                  <a:pt x="7574" y="408"/>
                </a:lnTo>
                <a:close/>
                <a:moveTo>
                  <a:pt x="8846" y="390"/>
                </a:moveTo>
                <a:lnTo>
                  <a:pt x="8855" y="382"/>
                </a:lnTo>
                <a:lnTo>
                  <a:pt x="8878" y="405"/>
                </a:lnTo>
                <a:lnTo>
                  <a:pt x="8872" y="413"/>
                </a:lnTo>
                <a:lnTo>
                  <a:pt x="8846" y="390"/>
                </a:lnTo>
                <a:close/>
                <a:moveTo>
                  <a:pt x="6612" y="396"/>
                </a:moveTo>
                <a:lnTo>
                  <a:pt x="6647" y="387"/>
                </a:lnTo>
                <a:lnTo>
                  <a:pt x="6650" y="399"/>
                </a:lnTo>
                <a:lnTo>
                  <a:pt x="6615" y="408"/>
                </a:lnTo>
                <a:lnTo>
                  <a:pt x="6612" y="396"/>
                </a:lnTo>
                <a:close/>
                <a:moveTo>
                  <a:pt x="7141" y="384"/>
                </a:moveTo>
                <a:lnTo>
                  <a:pt x="7144" y="376"/>
                </a:lnTo>
                <a:lnTo>
                  <a:pt x="7175" y="390"/>
                </a:lnTo>
                <a:lnTo>
                  <a:pt x="7170" y="402"/>
                </a:lnTo>
                <a:lnTo>
                  <a:pt x="7141" y="384"/>
                </a:lnTo>
                <a:close/>
                <a:moveTo>
                  <a:pt x="6018" y="382"/>
                </a:moveTo>
                <a:lnTo>
                  <a:pt x="6024" y="370"/>
                </a:lnTo>
                <a:lnTo>
                  <a:pt x="6055" y="384"/>
                </a:lnTo>
                <a:lnTo>
                  <a:pt x="6050" y="393"/>
                </a:lnTo>
                <a:lnTo>
                  <a:pt x="6018" y="382"/>
                </a:lnTo>
                <a:close/>
                <a:moveTo>
                  <a:pt x="6682" y="382"/>
                </a:moveTo>
                <a:lnTo>
                  <a:pt x="6714" y="373"/>
                </a:lnTo>
                <a:lnTo>
                  <a:pt x="6716" y="384"/>
                </a:lnTo>
                <a:lnTo>
                  <a:pt x="6682" y="393"/>
                </a:lnTo>
                <a:lnTo>
                  <a:pt x="6682" y="382"/>
                </a:lnTo>
                <a:close/>
                <a:moveTo>
                  <a:pt x="7637" y="376"/>
                </a:moveTo>
                <a:lnTo>
                  <a:pt x="7669" y="361"/>
                </a:lnTo>
                <a:lnTo>
                  <a:pt x="7672" y="373"/>
                </a:lnTo>
                <a:lnTo>
                  <a:pt x="7643" y="387"/>
                </a:lnTo>
                <a:lnTo>
                  <a:pt x="7637" y="376"/>
                </a:lnTo>
                <a:close/>
                <a:moveTo>
                  <a:pt x="6748" y="364"/>
                </a:moveTo>
                <a:lnTo>
                  <a:pt x="6783" y="358"/>
                </a:lnTo>
                <a:lnTo>
                  <a:pt x="6786" y="370"/>
                </a:lnTo>
                <a:lnTo>
                  <a:pt x="6751" y="376"/>
                </a:lnTo>
                <a:lnTo>
                  <a:pt x="6748" y="364"/>
                </a:lnTo>
                <a:close/>
                <a:moveTo>
                  <a:pt x="7077" y="356"/>
                </a:moveTo>
                <a:lnTo>
                  <a:pt x="7083" y="344"/>
                </a:lnTo>
                <a:lnTo>
                  <a:pt x="7115" y="358"/>
                </a:lnTo>
                <a:lnTo>
                  <a:pt x="7109" y="370"/>
                </a:lnTo>
                <a:lnTo>
                  <a:pt x="7077" y="356"/>
                </a:lnTo>
                <a:close/>
                <a:moveTo>
                  <a:pt x="5954" y="353"/>
                </a:moveTo>
                <a:lnTo>
                  <a:pt x="5960" y="344"/>
                </a:lnTo>
                <a:lnTo>
                  <a:pt x="5992" y="356"/>
                </a:lnTo>
                <a:lnTo>
                  <a:pt x="5986" y="367"/>
                </a:lnTo>
                <a:lnTo>
                  <a:pt x="5954" y="353"/>
                </a:lnTo>
                <a:close/>
                <a:moveTo>
                  <a:pt x="8794" y="341"/>
                </a:moveTo>
                <a:lnTo>
                  <a:pt x="8803" y="332"/>
                </a:lnTo>
                <a:lnTo>
                  <a:pt x="8829" y="358"/>
                </a:lnTo>
                <a:lnTo>
                  <a:pt x="8820" y="367"/>
                </a:lnTo>
                <a:lnTo>
                  <a:pt x="8794" y="341"/>
                </a:lnTo>
                <a:close/>
                <a:moveTo>
                  <a:pt x="6815" y="350"/>
                </a:moveTo>
                <a:lnTo>
                  <a:pt x="6849" y="341"/>
                </a:lnTo>
                <a:lnTo>
                  <a:pt x="6852" y="353"/>
                </a:lnTo>
                <a:lnTo>
                  <a:pt x="6817" y="361"/>
                </a:lnTo>
                <a:lnTo>
                  <a:pt x="6815" y="350"/>
                </a:lnTo>
                <a:close/>
                <a:moveTo>
                  <a:pt x="7698" y="347"/>
                </a:moveTo>
                <a:lnTo>
                  <a:pt x="7729" y="332"/>
                </a:lnTo>
                <a:lnTo>
                  <a:pt x="7735" y="341"/>
                </a:lnTo>
                <a:lnTo>
                  <a:pt x="7703" y="358"/>
                </a:lnTo>
                <a:lnTo>
                  <a:pt x="7698" y="347"/>
                </a:lnTo>
                <a:close/>
                <a:moveTo>
                  <a:pt x="6884" y="335"/>
                </a:moveTo>
                <a:lnTo>
                  <a:pt x="6916" y="327"/>
                </a:lnTo>
                <a:lnTo>
                  <a:pt x="6918" y="338"/>
                </a:lnTo>
                <a:lnTo>
                  <a:pt x="6887" y="347"/>
                </a:lnTo>
                <a:lnTo>
                  <a:pt x="6884" y="335"/>
                </a:lnTo>
                <a:close/>
                <a:moveTo>
                  <a:pt x="5891" y="327"/>
                </a:moveTo>
                <a:lnTo>
                  <a:pt x="5897" y="315"/>
                </a:lnTo>
                <a:lnTo>
                  <a:pt x="5928" y="330"/>
                </a:lnTo>
                <a:lnTo>
                  <a:pt x="5923" y="341"/>
                </a:lnTo>
                <a:lnTo>
                  <a:pt x="5891" y="327"/>
                </a:lnTo>
                <a:close/>
                <a:moveTo>
                  <a:pt x="7017" y="324"/>
                </a:moveTo>
                <a:lnTo>
                  <a:pt x="7022" y="312"/>
                </a:lnTo>
                <a:lnTo>
                  <a:pt x="7051" y="330"/>
                </a:lnTo>
                <a:lnTo>
                  <a:pt x="7045" y="338"/>
                </a:lnTo>
                <a:lnTo>
                  <a:pt x="7017" y="324"/>
                </a:lnTo>
                <a:close/>
                <a:moveTo>
                  <a:pt x="6950" y="318"/>
                </a:moveTo>
                <a:lnTo>
                  <a:pt x="6985" y="312"/>
                </a:lnTo>
                <a:lnTo>
                  <a:pt x="6988" y="324"/>
                </a:lnTo>
                <a:lnTo>
                  <a:pt x="6953" y="330"/>
                </a:lnTo>
                <a:lnTo>
                  <a:pt x="6950" y="318"/>
                </a:lnTo>
                <a:close/>
                <a:moveTo>
                  <a:pt x="7761" y="318"/>
                </a:moveTo>
                <a:lnTo>
                  <a:pt x="7793" y="301"/>
                </a:lnTo>
                <a:lnTo>
                  <a:pt x="7799" y="312"/>
                </a:lnTo>
                <a:lnTo>
                  <a:pt x="7767" y="327"/>
                </a:lnTo>
                <a:lnTo>
                  <a:pt x="7761" y="318"/>
                </a:lnTo>
                <a:close/>
                <a:moveTo>
                  <a:pt x="8745" y="295"/>
                </a:moveTo>
                <a:lnTo>
                  <a:pt x="8754" y="286"/>
                </a:lnTo>
                <a:lnTo>
                  <a:pt x="8777" y="309"/>
                </a:lnTo>
                <a:lnTo>
                  <a:pt x="8771" y="318"/>
                </a:lnTo>
                <a:lnTo>
                  <a:pt x="8745" y="295"/>
                </a:lnTo>
                <a:close/>
                <a:moveTo>
                  <a:pt x="5827" y="301"/>
                </a:moveTo>
                <a:lnTo>
                  <a:pt x="5833" y="289"/>
                </a:lnTo>
                <a:lnTo>
                  <a:pt x="5865" y="304"/>
                </a:lnTo>
                <a:lnTo>
                  <a:pt x="5859" y="312"/>
                </a:lnTo>
                <a:lnTo>
                  <a:pt x="5827" y="301"/>
                </a:lnTo>
                <a:close/>
                <a:moveTo>
                  <a:pt x="7825" y="286"/>
                </a:moveTo>
                <a:lnTo>
                  <a:pt x="7854" y="272"/>
                </a:lnTo>
                <a:lnTo>
                  <a:pt x="7859" y="281"/>
                </a:lnTo>
                <a:lnTo>
                  <a:pt x="7828" y="298"/>
                </a:lnTo>
                <a:lnTo>
                  <a:pt x="7825" y="286"/>
                </a:lnTo>
                <a:close/>
                <a:moveTo>
                  <a:pt x="5764" y="272"/>
                </a:moveTo>
                <a:lnTo>
                  <a:pt x="5770" y="263"/>
                </a:lnTo>
                <a:lnTo>
                  <a:pt x="5801" y="275"/>
                </a:lnTo>
                <a:lnTo>
                  <a:pt x="5796" y="286"/>
                </a:lnTo>
                <a:lnTo>
                  <a:pt x="5764" y="272"/>
                </a:lnTo>
                <a:close/>
                <a:moveTo>
                  <a:pt x="0" y="266"/>
                </a:moveTo>
                <a:lnTo>
                  <a:pt x="21" y="266"/>
                </a:lnTo>
                <a:lnTo>
                  <a:pt x="23" y="278"/>
                </a:lnTo>
                <a:lnTo>
                  <a:pt x="0" y="278"/>
                </a:lnTo>
                <a:lnTo>
                  <a:pt x="0" y="266"/>
                </a:lnTo>
                <a:close/>
                <a:moveTo>
                  <a:pt x="55" y="266"/>
                </a:moveTo>
                <a:lnTo>
                  <a:pt x="90" y="263"/>
                </a:lnTo>
                <a:lnTo>
                  <a:pt x="93" y="275"/>
                </a:lnTo>
                <a:lnTo>
                  <a:pt x="58" y="278"/>
                </a:lnTo>
                <a:lnTo>
                  <a:pt x="55" y="266"/>
                </a:lnTo>
                <a:close/>
                <a:moveTo>
                  <a:pt x="125" y="263"/>
                </a:moveTo>
                <a:lnTo>
                  <a:pt x="159" y="260"/>
                </a:lnTo>
                <a:lnTo>
                  <a:pt x="162" y="272"/>
                </a:lnTo>
                <a:lnTo>
                  <a:pt x="127" y="275"/>
                </a:lnTo>
                <a:lnTo>
                  <a:pt x="125" y="263"/>
                </a:lnTo>
                <a:close/>
                <a:moveTo>
                  <a:pt x="194" y="260"/>
                </a:moveTo>
                <a:lnTo>
                  <a:pt x="228" y="260"/>
                </a:lnTo>
                <a:lnTo>
                  <a:pt x="231" y="272"/>
                </a:lnTo>
                <a:lnTo>
                  <a:pt x="197" y="272"/>
                </a:lnTo>
                <a:lnTo>
                  <a:pt x="194" y="260"/>
                </a:lnTo>
                <a:close/>
                <a:moveTo>
                  <a:pt x="8696" y="246"/>
                </a:moveTo>
                <a:lnTo>
                  <a:pt x="8702" y="237"/>
                </a:lnTo>
                <a:lnTo>
                  <a:pt x="8728" y="263"/>
                </a:lnTo>
                <a:lnTo>
                  <a:pt x="8719" y="272"/>
                </a:lnTo>
                <a:lnTo>
                  <a:pt x="8696" y="246"/>
                </a:lnTo>
                <a:close/>
                <a:moveTo>
                  <a:pt x="263" y="257"/>
                </a:moveTo>
                <a:lnTo>
                  <a:pt x="298" y="257"/>
                </a:lnTo>
                <a:lnTo>
                  <a:pt x="301" y="269"/>
                </a:lnTo>
                <a:lnTo>
                  <a:pt x="266" y="269"/>
                </a:lnTo>
                <a:lnTo>
                  <a:pt x="263" y="257"/>
                </a:lnTo>
                <a:close/>
                <a:moveTo>
                  <a:pt x="332" y="255"/>
                </a:moveTo>
                <a:lnTo>
                  <a:pt x="367" y="255"/>
                </a:lnTo>
                <a:lnTo>
                  <a:pt x="367" y="266"/>
                </a:lnTo>
                <a:lnTo>
                  <a:pt x="332" y="266"/>
                </a:lnTo>
                <a:lnTo>
                  <a:pt x="332" y="255"/>
                </a:lnTo>
                <a:close/>
                <a:moveTo>
                  <a:pt x="7885" y="257"/>
                </a:moveTo>
                <a:lnTo>
                  <a:pt x="7917" y="240"/>
                </a:lnTo>
                <a:lnTo>
                  <a:pt x="7923" y="252"/>
                </a:lnTo>
                <a:lnTo>
                  <a:pt x="7891" y="266"/>
                </a:lnTo>
                <a:lnTo>
                  <a:pt x="7885" y="257"/>
                </a:lnTo>
                <a:close/>
                <a:moveTo>
                  <a:pt x="402" y="252"/>
                </a:moveTo>
                <a:lnTo>
                  <a:pt x="436" y="252"/>
                </a:lnTo>
                <a:lnTo>
                  <a:pt x="436" y="263"/>
                </a:lnTo>
                <a:lnTo>
                  <a:pt x="402" y="263"/>
                </a:lnTo>
                <a:lnTo>
                  <a:pt x="402" y="252"/>
                </a:lnTo>
                <a:close/>
                <a:moveTo>
                  <a:pt x="471" y="252"/>
                </a:moveTo>
                <a:lnTo>
                  <a:pt x="505" y="249"/>
                </a:lnTo>
                <a:lnTo>
                  <a:pt x="505" y="260"/>
                </a:lnTo>
                <a:lnTo>
                  <a:pt x="471" y="263"/>
                </a:lnTo>
                <a:lnTo>
                  <a:pt x="471" y="252"/>
                </a:lnTo>
                <a:close/>
                <a:moveTo>
                  <a:pt x="540" y="249"/>
                </a:moveTo>
                <a:lnTo>
                  <a:pt x="575" y="246"/>
                </a:lnTo>
                <a:lnTo>
                  <a:pt x="575" y="257"/>
                </a:lnTo>
                <a:lnTo>
                  <a:pt x="540" y="260"/>
                </a:lnTo>
                <a:lnTo>
                  <a:pt x="540" y="249"/>
                </a:lnTo>
                <a:close/>
                <a:moveTo>
                  <a:pt x="5700" y="246"/>
                </a:moveTo>
                <a:lnTo>
                  <a:pt x="5703" y="234"/>
                </a:lnTo>
                <a:lnTo>
                  <a:pt x="5735" y="249"/>
                </a:lnTo>
                <a:lnTo>
                  <a:pt x="5732" y="260"/>
                </a:lnTo>
                <a:lnTo>
                  <a:pt x="5700" y="246"/>
                </a:lnTo>
                <a:close/>
                <a:moveTo>
                  <a:pt x="609" y="246"/>
                </a:moveTo>
                <a:lnTo>
                  <a:pt x="644" y="246"/>
                </a:lnTo>
                <a:lnTo>
                  <a:pt x="644" y="257"/>
                </a:lnTo>
                <a:lnTo>
                  <a:pt x="609" y="257"/>
                </a:lnTo>
                <a:lnTo>
                  <a:pt x="609" y="246"/>
                </a:lnTo>
                <a:close/>
                <a:moveTo>
                  <a:pt x="679" y="243"/>
                </a:moveTo>
                <a:lnTo>
                  <a:pt x="713" y="243"/>
                </a:lnTo>
                <a:lnTo>
                  <a:pt x="713" y="255"/>
                </a:lnTo>
                <a:lnTo>
                  <a:pt x="679" y="255"/>
                </a:lnTo>
                <a:lnTo>
                  <a:pt x="679" y="243"/>
                </a:lnTo>
                <a:close/>
                <a:moveTo>
                  <a:pt x="748" y="240"/>
                </a:moveTo>
                <a:lnTo>
                  <a:pt x="783" y="240"/>
                </a:lnTo>
                <a:lnTo>
                  <a:pt x="783" y="252"/>
                </a:lnTo>
                <a:lnTo>
                  <a:pt x="748" y="252"/>
                </a:lnTo>
                <a:lnTo>
                  <a:pt x="748" y="240"/>
                </a:lnTo>
                <a:close/>
                <a:moveTo>
                  <a:pt x="817" y="240"/>
                </a:moveTo>
                <a:lnTo>
                  <a:pt x="852" y="237"/>
                </a:lnTo>
                <a:lnTo>
                  <a:pt x="852" y="249"/>
                </a:lnTo>
                <a:lnTo>
                  <a:pt x="817" y="252"/>
                </a:lnTo>
                <a:lnTo>
                  <a:pt x="817" y="240"/>
                </a:lnTo>
                <a:close/>
                <a:moveTo>
                  <a:pt x="886" y="237"/>
                </a:moveTo>
                <a:lnTo>
                  <a:pt x="921" y="234"/>
                </a:lnTo>
                <a:lnTo>
                  <a:pt x="921" y="246"/>
                </a:lnTo>
                <a:lnTo>
                  <a:pt x="886" y="249"/>
                </a:lnTo>
                <a:lnTo>
                  <a:pt x="886" y="237"/>
                </a:lnTo>
                <a:close/>
                <a:moveTo>
                  <a:pt x="956" y="234"/>
                </a:moveTo>
                <a:lnTo>
                  <a:pt x="990" y="231"/>
                </a:lnTo>
                <a:lnTo>
                  <a:pt x="990" y="243"/>
                </a:lnTo>
                <a:lnTo>
                  <a:pt x="956" y="246"/>
                </a:lnTo>
                <a:lnTo>
                  <a:pt x="956" y="234"/>
                </a:lnTo>
                <a:close/>
                <a:moveTo>
                  <a:pt x="1025" y="231"/>
                </a:moveTo>
                <a:lnTo>
                  <a:pt x="1060" y="231"/>
                </a:lnTo>
                <a:lnTo>
                  <a:pt x="1060" y="243"/>
                </a:lnTo>
                <a:lnTo>
                  <a:pt x="1025" y="243"/>
                </a:lnTo>
                <a:lnTo>
                  <a:pt x="1025" y="231"/>
                </a:lnTo>
                <a:close/>
                <a:moveTo>
                  <a:pt x="1094" y="229"/>
                </a:moveTo>
                <a:lnTo>
                  <a:pt x="1129" y="229"/>
                </a:lnTo>
                <a:lnTo>
                  <a:pt x="1129" y="240"/>
                </a:lnTo>
                <a:lnTo>
                  <a:pt x="1094" y="240"/>
                </a:lnTo>
                <a:lnTo>
                  <a:pt x="1094" y="229"/>
                </a:lnTo>
                <a:close/>
                <a:moveTo>
                  <a:pt x="1164" y="226"/>
                </a:moveTo>
                <a:lnTo>
                  <a:pt x="1198" y="226"/>
                </a:lnTo>
                <a:lnTo>
                  <a:pt x="1198" y="237"/>
                </a:lnTo>
                <a:lnTo>
                  <a:pt x="1164" y="237"/>
                </a:lnTo>
                <a:lnTo>
                  <a:pt x="1164" y="226"/>
                </a:lnTo>
                <a:close/>
                <a:moveTo>
                  <a:pt x="7949" y="226"/>
                </a:moveTo>
                <a:lnTo>
                  <a:pt x="7981" y="211"/>
                </a:lnTo>
                <a:lnTo>
                  <a:pt x="7983" y="223"/>
                </a:lnTo>
                <a:lnTo>
                  <a:pt x="7955" y="237"/>
                </a:lnTo>
                <a:lnTo>
                  <a:pt x="7949" y="226"/>
                </a:lnTo>
                <a:close/>
                <a:moveTo>
                  <a:pt x="1233" y="226"/>
                </a:moveTo>
                <a:lnTo>
                  <a:pt x="1267" y="223"/>
                </a:lnTo>
                <a:lnTo>
                  <a:pt x="1267" y="234"/>
                </a:lnTo>
                <a:lnTo>
                  <a:pt x="1233" y="237"/>
                </a:lnTo>
                <a:lnTo>
                  <a:pt x="1233" y="226"/>
                </a:lnTo>
                <a:close/>
                <a:moveTo>
                  <a:pt x="1302" y="223"/>
                </a:moveTo>
                <a:lnTo>
                  <a:pt x="1337" y="220"/>
                </a:lnTo>
                <a:lnTo>
                  <a:pt x="1337" y="231"/>
                </a:lnTo>
                <a:lnTo>
                  <a:pt x="1302" y="234"/>
                </a:lnTo>
                <a:lnTo>
                  <a:pt x="1302" y="223"/>
                </a:lnTo>
                <a:close/>
                <a:moveTo>
                  <a:pt x="5637" y="217"/>
                </a:moveTo>
                <a:lnTo>
                  <a:pt x="5640" y="208"/>
                </a:lnTo>
                <a:lnTo>
                  <a:pt x="5672" y="220"/>
                </a:lnTo>
                <a:lnTo>
                  <a:pt x="5669" y="231"/>
                </a:lnTo>
                <a:lnTo>
                  <a:pt x="5637" y="217"/>
                </a:lnTo>
                <a:close/>
                <a:moveTo>
                  <a:pt x="1371" y="220"/>
                </a:moveTo>
                <a:lnTo>
                  <a:pt x="1406" y="217"/>
                </a:lnTo>
                <a:lnTo>
                  <a:pt x="1406" y="229"/>
                </a:lnTo>
                <a:lnTo>
                  <a:pt x="1371" y="231"/>
                </a:lnTo>
                <a:lnTo>
                  <a:pt x="1371" y="220"/>
                </a:lnTo>
                <a:close/>
                <a:moveTo>
                  <a:pt x="1441" y="217"/>
                </a:moveTo>
                <a:lnTo>
                  <a:pt x="1475" y="217"/>
                </a:lnTo>
                <a:lnTo>
                  <a:pt x="1475" y="229"/>
                </a:lnTo>
                <a:lnTo>
                  <a:pt x="1441" y="229"/>
                </a:lnTo>
                <a:lnTo>
                  <a:pt x="1441" y="217"/>
                </a:lnTo>
                <a:close/>
                <a:moveTo>
                  <a:pt x="1510" y="214"/>
                </a:moveTo>
                <a:lnTo>
                  <a:pt x="1544" y="214"/>
                </a:lnTo>
                <a:lnTo>
                  <a:pt x="1544" y="226"/>
                </a:lnTo>
                <a:lnTo>
                  <a:pt x="1510" y="226"/>
                </a:lnTo>
                <a:lnTo>
                  <a:pt x="1510" y="214"/>
                </a:lnTo>
                <a:close/>
                <a:moveTo>
                  <a:pt x="1579" y="211"/>
                </a:moveTo>
                <a:lnTo>
                  <a:pt x="1614" y="211"/>
                </a:lnTo>
                <a:lnTo>
                  <a:pt x="1614" y="223"/>
                </a:lnTo>
                <a:lnTo>
                  <a:pt x="1579" y="223"/>
                </a:lnTo>
                <a:lnTo>
                  <a:pt x="1579" y="211"/>
                </a:lnTo>
                <a:close/>
                <a:moveTo>
                  <a:pt x="8644" y="200"/>
                </a:moveTo>
                <a:lnTo>
                  <a:pt x="8653" y="191"/>
                </a:lnTo>
                <a:lnTo>
                  <a:pt x="8679" y="214"/>
                </a:lnTo>
                <a:lnTo>
                  <a:pt x="8670" y="223"/>
                </a:lnTo>
                <a:lnTo>
                  <a:pt x="8644" y="200"/>
                </a:lnTo>
                <a:close/>
                <a:moveTo>
                  <a:pt x="1648" y="211"/>
                </a:moveTo>
                <a:lnTo>
                  <a:pt x="1683" y="208"/>
                </a:lnTo>
                <a:lnTo>
                  <a:pt x="1683" y="220"/>
                </a:lnTo>
                <a:lnTo>
                  <a:pt x="1648" y="223"/>
                </a:lnTo>
                <a:lnTo>
                  <a:pt x="1648" y="211"/>
                </a:lnTo>
                <a:close/>
                <a:moveTo>
                  <a:pt x="1718" y="208"/>
                </a:moveTo>
                <a:lnTo>
                  <a:pt x="1752" y="205"/>
                </a:lnTo>
                <a:lnTo>
                  <a:pt x="1752" y="217"/>
                </a:lnTo>
                <a:lnTo>
                  <a:pt x="1718" y="220"/>
                </a:lnTo>
                <a:lnTo>
                  <a:pt x="1718" y="208"/>
                </a:lnTo>
                <a:close/>
                <a:moveTo>
                  <a:pt x="1787" y="205"/>
                </a:moveTo>
                <a:lnTo>
                  <a:pt x="1822" y="203"/>
                </a:lnTo>
                <a:lnTo>
                  <a:pt x="1822" y="214"/>
                </a:lnTo>
                <a:lnTo>
                  <a:pt x="1787" y="217"/>
                </a:lnTo>
                <a:lnTo>
                  <a:pt x="1787" y="205"/>
                </a:lnTo>
                <a:close/>
                <a:moveTo>
                  <a:pt x="1856" y="203"/>
                </a:moveTo>
                <a:lnTo>
                  <a:pt x="1891" y="203"/>
                </a:lnTo>
                <a:lnTo>
                  <a:pt x="1891" y="214"/>
                </a:lnTo>
                <a:lnTo>
                  <a:pt x="1856" y="214"/>
                </a:lnTo>
                <a:lnTo>
                  <a:pt x="1856" y="203"/>
                </a:lnTo>
                <a:close/>
                <a:moveTo>
                  <a:pt x="1925" y="200"/>
                </a:moveTo>
                <a:lnTo>
                  <a:pt x="1960" y="200"/>
                </a:lnTo>
                <a:lnTo>
                  <a:pt x="1960" y="211"/>
                </a:lnTo>
                <a:lnTo>
                  <a:pt x="1925" y="211"/>
                </a:lnTo>
                <a:lnTo>
                  <a:pt x="1925" y="200"/>
                </a:lnTo>
                <a:close/>
                <a:moveTo>
                  <a:pt x="1995" y="197"/>
                </a:moveTo>
                <a:lnTo>
                  <a:pt x="2029" y="197"/>
                </a:lnTo>
                <a:lnTo>
                  <a:pt x="2029" y="208"/>
                </a:lnTo>
                <a:lnTo>
                  <a:pt x="1995" y="208"/>
                </a:lnTo>
                <a:lnTo>
                  <a:pt x="1995" y="197"/>
                </a:lnTo>
                <a:close/>
                <a:moveTo>
                  <a:pt x="2064" y="197"/>
                </a:moveTo>
                <a:lnTo>
                  <a:pt x="2099" y="194"/>
                </a:lnTo>
                <a:lnTo>
                  <a:pt x="2099" y="205"/>
                </a:lnTo>
                <a:lnTo>
                  <a:pt x="2064" y="208"/>
                </a:lnTo>
                <a:lnTo>
                  <a:pt x="2064" y="197"/>
                </a:lnTo>
                <a:close/>
                <a:moveTo>
                  <a:pt x="8009" y="197"/>
                </a:moveTo>
                <a:lnTo>
                  <a:pt x="8041" y="179"/>
                </a:lnTo>
                <a:lnTo>
                  <a:pt x="8047" y="191"/>
                </a:lnTo>
                <a:lnTo>
                  <a:pt x="8015" y="205"/>
                </a:lnTo>
                <a:lnTo>
                  <a:pt x="8009" y="197"/>
                </a:lnTo>
                <a:close/>
                <a:moveTo>
                  <a:pt x="5573" y="191"/>
                </a:moveTo>
                <a:lnTo>
                  <a:pt x="5576" y="179"/>
                </a:lnTo>
                <a:lnTo>
                  <a:pt x="5608" y="194"/>
                </a:lnTo>
                <a:lnTo>
                  <a:pt x="5605" y="205"/>
                </a:lnTo>
                <a:lnTo>
                  <a:pt x="5573" y="191"/>
                </a:lnTo>
                <a:close/>
                <a:moveTo>
                  <a:pt x="2133" y="194"/>
                </a:moveTo>
                <a:lnTo>
                  <a:pt x="2168" y="191"/>
                </a:lnTo>
                <a:lnTo>
                  <a:pt x="2168" y="203"/>
                </a:lnTo>
                <a:lnTo>
                  <a:pt x="2133" y="205"/>
                </a:lnTo>
                <a:lnTo>
                  <a:pt x="2133" y="194"/>
                </a:lnTo>
                <a:close/>
                <a:moveTo>
                  <a:pt x="2203" y="191"/>
                </a:moveTo>
                <a:lnTo>
                  <a:pt x="2237" y="191"/>
                </a:lnTo>
                <a:lnTo>
                  <a:pt x="2237" y="203"/>
                </a:lnTo>
                <a:lnTo>
                  <a:pt x="2203" y="203"/>
                </a:lnTo>
                <a:lnTo>
                  <a:pt x="2203" y="191"/>
                </a:lnTo>
                <a:close/>
                <a:moveTo>
                  <a:pt x="2272" y="188"/>
                </a:moveTo>
                <a:lnTo>
                  <a:pt x="2306" y="188"/>
                </a:lnTo>
                <a:lnTo>
                  <a:pt x="2306" y="200"/>
                </a:lnTo>
                <a:lnTo>
                  <a:pt x="2272" y="200"/>
                </a:lnTo>
                <a:lnTo>
                  <a:pt x="2272" y="188"/>
                </a:lnTo>
                <a:close/>
                <a:moveTo>
                  <a:pt x="2341" y="185"/>
                </a:moveTo>
                <a:lnTo>
                  <a:pt x="2376" y="185"/>
                </a:lnTo>
                <a:lnTo>
                  <a:pt x="2376" y="197"/>
                </a:lnTo>
                <a:lnTo>
                  <a:pt x="2341" y="197"/>
                </a:lnTo>
                <a:lnTo>
                  <a:pt x="2341" y="185"/>
                </a:lnTo>
                <a:close/>
                <a:moveTo>
                  <a:pt x="2410" y="182"/>
                </a:moveTo>
                <a:lnTo>
                  <a:pt x="2445" y="182"/>
                </a:lnTo>
                <a:lnTo>
                  <a:pt x="2445" y="194"/>
                </a:lnTo>
                <a:lnTo>
                  <a:pt x="2410" y="194"/>
                </a:lnTo>
                <a:lnTo>
                  <a:pt x="2410" y="182"/>
                </a:lnTo>
                <a:close/>
                <a:moveTo>
                  <a:pt x="2480" y="182"/>
                </a:moveTo>
                <a:lnTo>
                  <a:pt x="2514" y="179"/>
                </a:lnTo>
                <a:lnTo>
                  <a:pt x="2514" y="191"/>
                </a:lnTo>
                <a:lnTo>
                  <a:pt x="2480" y="194"/>
                </a:lnTo>
                <a:lnTo>
                  <a:pt x="2480" y="182"/>
                </a:lnTo>
                <a:close/>
                <a:moveTo>
                  <a:pt x="2549" y="179"/>
                </a:moveTo>
                <a:lnTo>
                  <a:pt x="2583" y="177"/>
                </a:lnTo>
                <a:lnTo>
                  <a:pt x="2583" y="188"/>
                </a:lnTo>
                <a:lnTo>
                  <a:pt x="2549" y="191"/>
                </a:lnTo>
                <a:lnTo>
                  <a:pt x="2549" y="179"/>
                </a:lnTo>
                <a:close/>
                <a:moveTo>
                  <a:pt x="2618" y="177"/>
                </a:moveTo>
                <a:lnTo>
                  <a:pt x="2653" y="177"/>
                </a:lnTo>
                <a:lnTo>
                  <a:pt x="2653" y="188"/>
                </a:lnTo>
                <a:lnTo>
                  <a:pt x="2618" y="188"/>
                </a:lnTo>
                <a:lnTo>
                  <a:pt x="2618" y="177"/>
                </a:lnTo>
                <a:close/>
                <a:moveTo>
                  <a:pt x="2687" y="174"/>
                </a:moveTo>
                <a:lnTo>
                  <a:pt x="2722" y="174"/>
                </a:lnTo>
                <a:lnTo>
                  <a:pt x="2722" y="185"/>
                </a:lnTo>
                <a:lnTo>
                  <a:pt x="2687" y="185"/>
                </a:lnTo>
                <a:lnTo>
                  <a:pt x="2687" y="174"/>
                </a:lnTo>
                <a:close/>
                <a:moveTo>
                  <a:pt x="2757" y="171"/>
                </a:moveTo>
                <a:lnTo>
                  <a:pt x="2791" y="171"/>
                </a:lnTo>
                <a:lnTo>
                  <a:pt x="2791" y="182"/>
                </a:lnTo>
                <a:lnTo>
                  <a:pt x="2757" y="182"/>
                </a:lnTo>
                <a:lnTo>
                  <a:pt x="2757" y="171"/>
                </a:lnTo>
                <a:close/>
                <a:moveTo>
                  <a:pt x="2826" y="168"/>
                </a:moveTo>
                <a:lnTo>
                  <a:pt x="2861" y="168"/>
                </a:lnTo>
                <a:lnTo>
                  <a:pt x="2861" y="179"/>
                </a:lnTo>
                <a:lnTo>
                  <a:pt x="2826" y="179"/>
                </a:lnTo>
                <a:lnTo>
                  <a:pt x="2826" y="168"/>
                </a:lnTo>
                <a:close/>
                <a:moveTo>
                  <a:pt x="2895" y="168"/>
                </a:moveTo>
                <a:lnTo>
                  <a:pt x="2930" y="165"/>
                </a:lnTo>
                <a:lnTo>
                  <a:pt x="2930" y="177"/>
                </a:lnTo>
                <a:lnTo>
                  <a:pt x="2895" y="179"/>
                </a:lnTo>
                <a:lnTo>
                  <a:pt x="2895" y="168"/>
                </a:lnTo>
                <a:close/>
                <a:moveTo>
                  <a:pt x="5510" y="165"/>
                </a:moveTo>
                <a:lnTo>
                  <a:pt x="5513" y="153"/>
                </a:lnTo>
                <a:lnTo>
                  <a:pt x="5545" y="168"/>
                </a:lnTo>
                <a:lnTo>
                  <a:pt x="5542" y="177"/>
                </a:lnTo>
                <a:lnTo>
                  <a:pt x="5510" y="165"/>
                </a:lnTo>
                <a:close/>
                <a:moveTo>
                  <a:pt x="8073" y="165"/>
                </a:moveTo>
                <a:lnTo>
                  <a:pt x="8105" y="151"/>
                </a:lnTo>
                <a:lnTo>
                  <a:pt x="8110" y="162"/>
                </a:lnTo>
                <a:lnTo>
                  <a:pt x="8079" y="177"/>
                </a:lnTo>
                <a:lnTo>
                  <a:pt x="8073" y="165"/>
                </a:lnTo>
                <a:close/>
                <a:moveTo>
                  <a:pt x="2964" y="165"/>
                </a:moveTo>
                <a:lnTo>
                  <a:pt x="2999" y="162"/>
                </a:lnTo>
                <a:lnTo>
                  <a:pt x="2999" y="174"/>
                </a:lnTo>
                <a:lnTo>
                  <a:pt x="2964" y="177"/>
                </a:lnTo>
                <a:lnTo>
                  <a:pt x="2964" y="165"/>
                </a:lnTo>
                <a:close/>
                <a:moveTo>
                  <a:pt x="8595" y="151"/>
                </a:moveTo>
                <a:lnTo>
                  <a:pt x="8601" y="142"/>
                </a:lnTo>
                <a:lnTo>
                  <a:pt x="8627" y="168"/>
                </a:lnTo>
                <a:lnTo>
                  <a:pt x="8618" y="177"/>
                </a:lnTo>
                <a:lnTo>
                  <a:pt x="8595" y="151"/>
                </a:lnTo>
                <a:close/>
                <a:moveTo>
                  <a:pt x="3034" y="162"/>
                </a:moveTo>
                <a:lnTo>
                  <a:pt x="3068" y="162"/>
                </a:lnTo>
                <a:lnTo>
                  <a:pt x="3068" y="174"/>
                </a:lnTo>
                <a:lnTo>
                  <a:pt x="3034" y="174"/>
                </a:lnTo>
                <a:lnTo>
                  <a:pt x="3034" y="162"/>
                </a:lnTo>
                <a:close/>
                <a:moveTo>
                  <a:pt x="3103" y="159"/>
                </a:moveTo>
                <a:lnTo>
                  <a:pt x="3138" y="159"/>
                </a:lnTo>
                <a:lnTo>
                  <a:pt x="3138" y="171"/>
                </a:lnTo>
                <a:lnTo>
                  <a:pt x="3103" y="171"/>
                </a:lnTo>
                <a:lnTo>
                  <a:pt x="3103" y="159"/>
                </a:lnTo>
                <a:close/>
                <a:moveTo>
                  <a:pt x="3172" y="156"/>
                </a:moveTo>
                <a:lnTo>
                  <a:pt x="3207" y="156"/>
                </a:lnTo>
                <a:lnTo>
                  <a:pt x="3207" y="168"/>
                </a:lnTo>
                <a:lnTo>
                  <a:pt x="3172" y="168"/>
                </a:lnTo>
                <a:lnTo>
                  <a:pt x="3172" y="156"/>
                </a:lnTo>
                <a:close/>
                <a:moveTo>
                  <a:pt x="3242" y="156"/>
                </a:moveTo>
                <a:lnTo>
                  <a:pt x="3276" y="153"/>
                </a:lnTo>
                <a:lnTo>
                  <a:pt x="3276" y="165"/>
                </a:lnTo>
                <a:lnTo>
                  <a:pt x="3242" y="168"/>
                </a:lnTo>
                <a:lnTo>
                  <a:pt x="3242" y="156"/>
                </a:lnTo>
                <a:close/>
                <a:moveTo>
                  <a:pt x="3311" y="153"/>
                </a:moveTo>
                <a:lnTo>
                  <a:pt x="3345" y="151"/>
                </a:lnTo>
                <a:lnTo>
                  <a:pt x="3345" y="162"/>
                </a:lnTo>
                <a:lnTo>
                  <a:pt x="3311" y="165"/>
                </a:lnTo>
                <a:lnTo>
                  <a:pt x="3311" y="153"/>
                </a:lnTo>
                <a:close/>
                <a:moveTo>
                  <a:pt x="3380" y="151"/>
                </a:moveTo>
                <a:lnTo>
                  <a:pt x="3415" y="148"/>
                </a:lnTo>
                <a:lnTo>
                  <a:pt x="3415" y="159"/>
                </a:lnTo>
                <a:lnTo>
                  <a:pt x="3380" y="162"/>
                </a:lnTo>
                <a:lnTo>
                  <a:pt x="3380" y="151"/>
                </a:lnTo>
                <a:close/>
                <a:moveTo>
                  <a:pt x="3449" y="148"/>
                </a:moveTo>
                <a:lnTo>
                  <a:pt x="3484" y="148"/>
                </a:lnTo>
                <a:lnTo>
                  <a:pt x="3484" y="159"/>
                </a:lnTo>
                <a:lnTo>
                  <a:pt x="3449" y="159"/>
                </a:lnTo>
                <a:lnTo>
                  <a:pt x="3449" y="148"/>
                </a:lnTo>
                <a:close/>
                <a:moveTo>
                  <a:pt x="3519" y="145"/>
                </a:moveTo>
                <a:lnTo>
                  <a:pt x="3553" y="145"/>
                </a:lnTo>
                <a:lnTo>
                  <a:pt x="3553" y="156"/>
                </a:lnTo>
                <a:lnTo>
                  <a:pt x="3519" y="156"/>
                </a:lnTo>
                <a:lnTo>
                  <a:pt x="3519" y="145"/>
                </a:lnTo>
                <a:close/>
                <a:moveTo>
                  <a:pt x="3588" y="142"/>
                </a:moveTo>
                <a:lnTo>
                  <a:pt x="3622" y="142"/>
                </a:lnTo>
                <a:lnTo>
                  <a:pt x="3622" y="153"/>
                </a:lnTo>
                <a:lnTo>
                  <a:pt x="3588" y="153"/>
                </a:lnTo>
                <a:lnTo>
                  <a:pt x="3588" y="142"/>
                </a:lnTo>
                <a:close/>
                <a:moveTo>
                  <a:pt x="3657" y="142"/>
                </a:moveTo>
                <a:lnTo>
                  <a:pt x="3692" y="139"/>
                </a:lnTo>
                <a:lnTo>
                  <a:pt x="3692" y="151"/>
                </a:lnTo>
                <a:lnTo>
                  <a:pt x="3657" y="153"/>
                </a:lnTo>
                <a:lnTo>
                  <a:pt x="3657" y="142"/>
                </a:lnTo>
                <a:close/>
                <a:moveTo>
                  <a:pt x="5446" y="136"/>
                </a:moveTo>
                <a:lnTo>
                  <a:pt x="5449" y="127"/>
                </a:lnTo>
                <a:lnTo>
                  <a:pt x="5481" y="139"/>
                </a:lnTo>
                <a:lnTo>
                  <a:pt x="5478" y="151"/>
                </a:lnTo>
                <a:lnTo>
                  <a:pt x="5446" y="136"/>
                </a:lnTo>
                <a:close/>
                <a:moveTo>
                  <a:pt x="3726" y="139"/>
                </a:moveTo>
                <a:lnTo>
                  <a:pt x="3761" y="136"/>
                </a:lnTo>
                <a:lnTo>
                  <a:pt x="3761" y="148"/>
                </a:lnTo>
                <a:lnTo>
                  <a:pt x="3726" y="151"/>
                </a:lnTo>
                <a:lnTo>
                  <a:pt x="3726" y="139"/>
                </a:lnTo>
                <a:close/>
                <a:moveTo>
                  <a:pt x="3796" y="136"/>
                </a:moveTo>
                <a:lnTo>
                  <a:pt x="3830" y="133"/>
                </a:lnTo>
                <a:lnTo>
                  <a:pt x="3830" y="145"/>
                </a:lnTo>
                <a:lnTo>
                  <a:pt x="3796" y="148"/>
                </a:lnTo>
                <a:lnTo>
                  <a:pt x="3796" y="136"/>
                </a:lnTo>
                <a:close/>
                <a:moveTo>
                  <a:pt x="8136" y="136"/>
                </a:moveTo>
                <a:lnTo>
                  <a:pt x="8168" y="122"/>
                </a:lnTo>
                <a:lnTo>
                  <a:pt x="8171" y="130"/>
                </a:lnTo>
                <a:lnTo>
                  <a:pt x="8139" y="145"/>
                </a:lnTo>
                <a:lnTo>
                  <a:pt x="8136" y="136"/>
                </a:lnTo>
                <a:close/>
                <a:moveTo>
                  <a:pt x="3865" y="133"/>
                </a:moveTo>
                <a:lnTo>
                  <a:pt x="3900" y="133"/>
                </a:lnTo>
                <a:lnTo>
                  <a:pt x="3900" y="145"/>
                </a:lnTo>
                <a:lnTo>
                  <a:pt x="3865" y="145"/>
                </a:lnTo>
                <a:lnTo>
                  <a:pt x="3865" y="133"/>
                </a:lnTo>
                <a:close/>
                <a:moveTo>
                  <a:pt x="3934" y="130"/>
                </a:moveTo>
                <a:lnTo>
                  <a:pt x="3969" y="130"/>
                </a:lnTo>
                <a:lnTo>
                  <a:pt x="3969" y="142"/>
                </a:lnTo>
                <a:lnTo>
                  <a:pt x="3934" y="142"/>
                </a:lnTo>
                <a:lnTo>
                  <a:pt x="3934" y="130"/>
                </a:lnTo>
                <a:close/>
                <a:moveTo>
                  <a:pt x="4003" y="127"/>
                </a:moveTo>
                <a:lnTo>
                  <a:pt x="4038" y="127"/>
                </a:lnTo>
                <a:lnTo>
                  <a:pt x="4038" y="139"/>
                </a:lnTo>
                <a:lnTo>
                  <a:pt x="4003" y="139"/>
                </a:lnTo>
                <a:lnTo>
                  <a:pt x="4003" y="127"/>
                </a:lnTo>
                <a:close/>
                <a:moveTo>
                  <a:pt x="4073" y="127"/>
                </a:moveTo>
                <a:lnTo>
                  <a:pt x="4107" y="125"/>
                </a:lnTo>
                <a:lnTo>
                  <a:pt x="4107" y="136"/>
                </a:lnTo>
                <a:lnTo>
                  <a:pt x="4073" y="139"/>
                </a:lnTo>
                <a:lnTo>
                  <a:pt x="4073" y="127"/>
                </a:lnTo>
                <a:close/>
                <a:moveTo>
                  <a:pt x="4142" y="125"/>
                </a:moveTo>
                <a:lnTo>
                  <a:pt x="4177" y="122"/>
                </a:lnTo>
                <a:lnTo>
                  <a:pt x="4177" y="133"/>
                </a:lnTo>
                <a:lnTo>
                  <a:pt x="4142" y="136"/>
                </a:lnTo>
                <a:lnTo>
                  <a:pt x="4142" y="125"/>
                </a:lnTo>
                <a:close/>
                <a:moveTo>
                  <a:pt x="4211" y="122"/>
                </a:moveTo>
                <a:lnTo>
                  <a:pt x="4246" y="119"/>
                </a:lnTo>
                <a:lnTo>
                  <a:pt x="4246" y="130"/>
                </a:lnTo>
                <a:lnTo>
                  <a:pt x="4211" y="133"/>
                </a:lnTo>
                <a:lnTo>
                  <a:pt x="4211" y="122"/>
                </a:lnTo>
                <a:close/>
                <a:moveTo>
                  <a:pt x="4281" y="119"/>
                </a:moveTo>
                <a:lnTo>
                  <a:pt x="4315" y="119"/>
                </a:lnTo>
                <a:lnTo>
                  <a:pt x="4315" y="130"/>
                </a:lnTo>
                <a:lnTo>
                  <a:pt x="4281" y="130"/>
                </a:lnTo>
                <a:lnTo>
                  <a:pt x="4281" y="119"/>
                </a:lnTo>
                <a:close/>
                <a:moveTo>
                  <a:pt x="4350" y="116"/>
                </a:moveTo>
                <a:lnTo>
                  <a:pt x="4384" y="116"/>
                </a:lnTo>
                <a:lnTo>
                  <a:pt x="4384" y="127"/>
                </a:lnTo>
                <a:lnTo>
                  <a:pt x="4350" y="127"/>
                </a:lnTo>
                <a:lnTo>
                  <a:pt x="4350" y="116"/>
                </a:lnTo>
                <a:close/>
                <a:moveTo>
                  <a:pt x="8543" y="104"/>
                </a:moveTo>
                <a:lnTo>
                  <a:pt x="8552" y="96"/>
                </a:lnTo>
                <a:lnTo>
                  <a:pt x="8578" y="119"/>
                </a:lnTo>
                <a:lnTo>
                  <a:pt x="8569" y="127"/>
                </a:lnTo>
                <a:lnTo>
                  <a:pt x="8543" y="104"/>
                </a:lnTo>
                <a:close/>
                <a:moveTo>
                  <a:pt x="4419" y="113"/>
                </a:moveTo>
                <a:lnTo>
                  <a:pt x="4454" y="113"/>
                </a:lnTo>
                <a:lnTo>
                  <a:pt x="4454" y="125"/>
                </a:lnTo>
                <a:lnTo>
                  <a:pt x="4419" y="125"/>
                </a:lnTo>
                <a:lnTo>
                  <a:pt x="4419" y="113"/>
                </a:lnTo>
                <a:close/>
                <a:moveTo>
                  <a:pt x="5380" y="110"/>
                </a:moveTo>
                <a:lnTo>
                  <a:pt x="5386" y="99"/>
                </a:lnTo>
                <a:lnTo>
                  <a:pt x="5418" y="113"/>
                </a:lnTo>
                <a:lnTo>
                  <a:pt x="5412" y="125"/>
                </a:lnTo>
                <a:lnTo>
                  <a:pt x="5380" y="110"/>
                </a:lnTo>
                <a:close/>
                <a:moveTo>
                  <a:pt x="4485" y="113"/>
                </a:moveTo>
                <a:lnTo>
                  <a:pt x="4520" y="110"/>
                </a:lnTo>
                <a:lnTo>
                  <a:pt x="4523" y="122"/>
                </a:lnTo>
                <a:lnTo>
                  <a:pt x="4488" y="125"/>
                </a:lnTo>
                <a:lnTo>
                  <a:pt x="4485" y="113"/>
                </a:lnTo>
                <a:close/>
                <a:moveTo>
                  <a:pt x="4555" y="110"/>
                </a:moveTo>
                <a:lnTo>
                  <a:pt x="4589" y="107"/>
                </a:lnTo>
                <a:lnTo>
                  <a:pt x="4592" y="119"/>
                </a:lnTo>
                <a:lnTo>
                  <a:pt x="4558" y="122"/>
                </a:lnTo>
                <a:lnTo>
                  <a:pt x="4555" y="110"/>
                </a:lnTo>
                <a:close/>
                <a:moveTo>
                  <a:pt x="4624" y="107"/>
                </a:moveTo>
                <a:lnTo>
                  <a:pt x="4659" y="107"/>
                </a:lnTo>
                <a:lnTo>
                  <a:pt x="4661" y="119"/>
                </a:lnTo>
                <a:lnTo>
                  <a:pt x="4627" y="119"/>
                </a:lnTo>
                <a:lnTo>
                  <a:pt x="4624" y="107"/>
                </a:lnTo>
                <a:close/>
                <a:moveTo>
                  <a:pt x="4693" y="104"/>
                </a:moveTo>
                <a:lnTo>
                  <a:pt x="4728" y="104"/>
                </a:lnTo>
                <a:lnTo>
                  <a:pt x="4731" y="116"/>
                </a:lnTo>
                <a:lnTo>
                  <a:pt x="4696" y="116"/>
                </a:lnTo>
                <a:lnTo>
                  <a:pt x="4693" y="104"/>
                </a:lnTo>
                <a:close/>
                <a:moveTo>
                  <a:pt x="8197" y="104"/>
                </a:moveTo>
                <a:lnTo>
                  <a:pt x="8229" y="90"/>
                </a:lnTo>
                <a:lnTo>
                  <a:pt x="8234" y="102"/>
                </a:lnTo>
                <a:lnTo>
                  <a:pt x="8203" y="116"/>
                </a:lnTo>
                <a:lnTo>
                  <a:pt x="8197" y="104"/>
                </a:lnTo>
                <a:close/>
                <a:moveTo>
                  <a:pt x="4762" y="102"/>
                </a:moveTo>
                <a:lnTo>
                  <a:pt x="4797" y="102"/>
                </a:lnTo>
                <a:lnTo>
                  <a:pt x="4800" y="113"/>
                </a:lnTo>
                <a:lnTo>
                  <a:pt x="4765" y="113"/>
                </a:lnTo>
                <a:lnTo>
                  <a:pt x="4762" y="102"/>
                </a:lnTo>
                <a:close/>
                <a:moveTo>
                  <a:pt x="4832" y="99"/>
                </a:moveTo>
                <a:lnTo>
                  <a:pt x="4866" y="99"/>
                </a:lnTo>
                <a:lnTo>
                  <a:pt x="4869" y="110"/>
                </a:lnTo>
                <a:lnTo>
                  <a:pt x="4835" y="110"/>
                </a:lnTo>
                <a:lnTo>
                  <a:pt x="4832" y="99"/>
                </a:lnTo>
                <a:close/>
                <a:moveTo>
                  <a:pt x="4901" y="99"/>
                </a:moveTo>
                <a:lnTo>
                  <a:pt x="4936" y="96"/>
                </a:lnTo>
                <a:lnTo>
                  <a:pt x="4939" y="107"/>
                </a:lnTo>
                <a:lnTo>
                  <a:pt x="4904" y="110"/>
                </a:lnTo>
                <a:lnTo>
                  <a:pt x="4901" y="99"/>
                </a:lnTo>
                <a:close/>
                <a:moveTo>
                  <a:pt x="4970" y="96"/>
                </a:moveTo>
                <a:lnTo>
                  <a:pt x="5005" y="93"/>
                </a:lnTo>
                <a:lnTo>
                  <a:pt x="5008" y="104"/>
                </a:lnTo>
                <a:lnTo>
                  <a:pt x="4973" y="107"/>
                </a:lnTo>
                <a:lnTo>
                  <a:pt x="4970" y="96"/>
                </a:lnTo>
                <a:close/>
                <a:moveTo>
                  <a:pt x="5040" y="93"/>
                </a:moveTo>
                <a:lnTo>
                  <a:pt x="5074" y="93"/>
                </a:lnTo>
                <a:lnTo>
                  <a:pt x="5077" y="104"/>
                </a:lnTo>
                <a:lnTo>
                  <a:pt x="5042" y="104"/>
                </a:lnTo>
                <a:lnTo>
                  <a:pt x="5040" y="93"/>
                </a:lnTo>
                <a:close/>
                <a:moveTo>
                  <a:pt x="5109" y="90"/>
                </a:moveTo>
                <a:lnTo>
                  <a:pt x="5143" y="90"/>
                </a:lnTo>
                <a:lnTo>
                  <a:pt x="5143" y="102"/>
                </a:lnTo>
                <a:lnTo>
                  <a:pt x="5112" y="102"/>
                </a:lnTo>
                <a:lnTo>
                  <a:pt x="5109" y="90"/>
                </a:lnTo>
                <a:close/>
                <a:moveTo>
                  <a:pt x="5178" y="87"/>
                </a:moveTo>
                <a:lnTo>
                  <a:pt x="5213" y="87"/>
                </a:lnTo>
                <a:lnTo>
                  <a:pt x="5213" y="99"/>
                </a:lnTo>
                <a:lnTo>
                  <a:pt x="5178" y="99"/>
                </a:lnTo>
                <a:lnTo>
                  <a:pt x="5178" y="87"/>
                </a:lnTo>
                <a:close/>
                <a:moveTo>
                  <a:pt x="5247" y="84"/>
                </a:moveTo>
                <a:lnTo>
                  <a:pt x="5282" y="84"/>
                </a:lnTo>
                <a:lnTo>
                  <a:pt x="5282" y="96"/>
                </a:lnTo>
                <a:lnTo>
                  <a:pt x="5247" y="96"/>
                </a:lnTo>
                <a:lnTo>
                  <a:pt x="5247" y="84"/>
                </a:lnTo>
                <a:close/>
                <a:moveTo>
                  <a:pt x="5343" y="93"/>
                </a:moveTo>
                <a:lnTo>
                  <a:pt x="5317" y="96"/>
                </a:lnTo>
                <a:lnTo>
                  <a:pt x="5317" y="84"/>
                </a:lnTo>
                <a:lnTo>
                  <a:pt x="5345" y="81"/>
                </a:lnTo>
                <a:lnTo>
                  <a:pt x="5354" y="87"/>
                </a:lnTo>
                <a:lnTo>
                  <a:pt x="5348" y="96"/>
                </a:lnTo>
                <a:lnTo>
                  <a:pt x="5343" y="93"/>
                </a:lnTo>
                <a:close/>
                <a:moveTo>
                  <a:pt x="8260" y="76"/>
                </a:moveTo>
                <a:lnTo>
                  <a:pt x="8292" y="61"/>
                </a:lnTo>
                <a:lnTo>
                  <a:pt x="8295" y="70"/>
                </a:lnTo>
                <a:lnTo>
                  <a:pt x="8266" y="87"/>
                </a:lnTo>
                <a:lnTo>
                  <a:pt x="8260" y="76"/>
                </a:lnTo>
                <a:close/>
                <a:moveTo>
                  <a:pt x="8494" y="55"/>
                </a:moveTo>
                <a:lnTo>
                  <a:pt x="8503" y="47"/>
                </a:lnTo>
                <a:lnTo>
                  <a:pt x="8526" y="73"/>
                </a:lnTo>
                <a:lnTo>
                  <a:pt x="8520" y="81"/>
                </a:lnTo>
                <a:lnTo>
                  <a:pt x="8494" y="55"/>
                </a:lnTo>
                <a:close/>
                <a:moveTo>
                  <a:pt x="8324" y="44"/>
                </a:moveTo>
                <a:lnTo>
                  <a:pt x="8353" y="29"/>
                </a:lnTo>
                <a:lnTo>
                  <a:pt x="8359" y="41"/>
                </a:lnTo>
                <a:lnTo>
                  <a:pt x="8327" y="55"/>
                </a:lnTo>
                <a:lnTo>
                  <a:pt x="8324" y="44"/>
                </a:lnTo>
                <a:close/>
                <a:moveTo>
                  <a:pt x="8442" y="9"/>
                </a:moveTo>
                <a:lnTo>
                  <a:pt x="8451" y="0"/>
                </a:lnTo>
                <a:lnTo>
                  <a:pt x="8477" y="24"/>
                </a:lnTo>
                <a:lnTo>
                  <a:pt x="8468" y="32"/>
                </a:lnTo>
                <a:lnTo>
                  <a:pt x="8442" y="9"/>
                </a:lnTo>
                <a:close/>
                <a:moveTo>
                  <a:pt x="8385" y="15"/>
                </a:moveTo>
                <a:lnTo>
                  <a:pt x="8416" y="0"/>
                </a:lnTo>
                <a:lnTo>
                  <a:pt x="8422" y="9"/>
                </a:lnTo>
                <a:lnTo>
                  <a:pt x="8390" y="26"/>
                </a:lnTo>
                <a:lnTo>
                  <a:pt x="8385" y="15"/>
                </a:lnTo>
                <a:close/>
              </a:path>
            </a:pathLst>
          </a:custGeom>
          <a:solidFill>
            <a:schemeClr val="tx2">
              <a:lumMod val="9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1" name="Group 20"/>
          <p:cNvGrpSpPr/>
          <p:nvPr/>
        </p:nvGrpSpPr>
        <p:grpSpPr>
          <a:xfrm>
            <a:off x="395536" y="6286606"/>
            <a:ext cx="1587979" cy="356403"/>
            <a:chOff x="382588" y="519113"/>
            <a:chExt cx="1775069" cy="575734"/>
          </a:xfrm>
        </p:grpSpPr>
        <p:sp>
          <p:nvSpPr>
            <p:cNvPr id="3074" name="Oval 2"/>
            <p:cNvSpPr>
              <a:spLocks noChangeArrowheads="1"/>
            </p:cNvSpPr>
            <p:nvPr userDrawn="1"/>
          </p:nvSpPr>
          <p:spPr bwMode="auto">
            <a:xfrm>
              <a:off x="382588" y="519113"/>
              <a:ext cx="201612" cy="201612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5" name="Text Box 3"/>
            <p:cNvSpPr txBox="1">
              <a:spLocks noChangeArrowheads="1"/>
            </p:cNvSpPr>
            <p:nvPr userDrawn="1"/>
          </p:nvSpPr>
          <p:spPr bwMode="auto">
            <a:xfrm>
              <a:off x="685800" y="787398"/>
              <a:ext cx="1240603" cy="228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ahoma" pitchFamily="34" charset="0"/>
                </a:rPr>
                <a:t>division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76" name="Text Box 4"/>
            <p:cNvSpPr txBox="1">
              <a:spLocks noChangeArrowheads="1"/>
            </p:cNvSpPr>
            <p:nvPr userDrawn="1"/>
          </p:nvSpPr>
          <p:spPr bwMode="auto">
            <a:xfrm>
              <a:off x="514594" y="688448"/>
              <a:ext cx="1643063" cy="4063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rgbClr val="2A3990"/>
                  </a:solidFill>
                  <a:effectLst/>
                  <a:latin typeface="Tahoma" pitchFamily="34" charset="0"/>
                </a:rPr>
                <a:t>finance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457200" y="609600"/>
            <a:ext cx="7859216" cy="457200"/>
          </a:xfrm>
        </p:spPr>
        <p:txBody>
          <a:bodyPr/>
          <a:lstStyle/>
          <a:p>
            <a:r>
              <a:rPr lang="th-TH" sz="6600" b="1" dirty="0" smtClean="0"/>
              <a:t>สรุปการเบิกจ่ายงบประมาณแผ่นดิน</a:t>
            </a:r>
            <a:r>
              <a:rPr lang="en-US" sz="6600" b="1" dirty="0" smtClean="0"/>
              <a:t> </a:t>
            </a:r>
          </a:p>
          <a:p>
            <a:r>
              <a:rPr lang="th-TH" sz="6600" b="1" dirty="0" smtClean="0"/>
              <a:t>ณ พฤษภาคม </a:t>
            </a:r>
            <a:r>
              <a:rPr lang="en-US" sz="6600" b="1" dirty="0" smtClean="0"/>
              <a:t>2557</a:t>
            </a:r>
            <a:endParaRPr lang="en-US" sz="6600" b="1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7200" y="5085184"/>
            <a:ext cx="5029200" cy="326016"/>
          </a:xfrm>
        </p:spPr>
        <p:txBody>
          <a:bodyPr/>
          <a:lstStyle/>
          <a:p>
            <a:r>
              <a:rPr lang="th-TH" dirty="0" smtClean="0"/>
              <a:t>ปีงบประมาณ </a:t>
            </a:r>
            <a:r>
              <a:rPr lang="en-US" dirty="0" smtClean="0"/>
              <a:t>2557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871"/>
            <a:ext cx="9144000" cy="2276001"/>
          </a:xfrm>
          <a:prstGeom prst="rect">
            <a:avLst/>
          </a:prstGeom>
          <a:solidFill>
            <a:schemeClr val="tx1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5400" b="1" dirty="0" smtClean="0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วัตถุประสงค์การนำเสนอ</a:t>
            </a:r>
            <a:endParaRPr lang="en-US" sz="5400" b="1" dirty="0" smtClean="0">
              <a:solidFill>
                <a:schemeClr val="bg1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r>
              <a:rPr lang="en-US" sz="4800" b="1" dirty="0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4800" b="1" dirty="0" smtClean="0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     - </a:t>
            </a:r>
            <a:r>
              <a:rPr lang="th-TH" sz="4800" b="1" dirty="0" smtClean="0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เพื่อเร่งรัดการเบิกจ่าย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0" y="2276872"/>
            <a:ext cx="9144000" cy="498598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th-TH" sz="5400" b="1" dirty="0" smtClean="0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เหตุผลการเร่งรัด</a:t>
            </a:r>
            <a:endParaRPr lang="th-TH" sz="5400" b="1" dirty="0">
              <a:solidFill>
                <a:schemeClr val="bg1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r>
              <a:rPr lang="en-US" sz="4400" b="1" dirty="0" smtClean="0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	-	 </a:t>
            </a:r>
            <a:r>
              <a:rPr lang="th-TH" sz="4400" b="1" dirty="0" smtClean="0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การเบิกจ่ายล่าช้า</a:t>
            </a:r>
          </a:p>
          <a:p>
            <a:r>
              <a:rPr lang="th-TH" sz="4400" b="1" dirty="0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	</a:t>
            </a:r>
            <a:r>
              <a:rPr lang="en-US" sz="4400" b="1" dirty="0" smtClean="0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-      </a:t>
            </a:r>
            <a:r>
              <a:rPr lang="th-TH" sz="4400" b="1" dirty="0" smtClean="0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ส่งผลต่อการของบประมาณ ปี </a:t>
            </a:r>
            <a:r>
              <a:rPr lang="en-US" sz="4400" b="1" dirty="0" smtClean="0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2558 </a:t>
            </a:r>
          </a:p>
          <a:p>
            <a:endParaRPr lang="en-US" sz="4400" b="1" dirty="0">
              <a:solidFill>
                <a:schemeClr val="bg1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endParaRPr lang="en-US" sz="4400" b="1" dirty="0" smtClean="0">
              <a:solidFill>
                <a:schemeClr val="bg1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endParaRPr lang="th-TH" sz="4400" b="1" dirty="0">
              <a:solidFill>
                <a:schemeClr val="bg1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0359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99849747"/>
              </p:ext>
            </p:extLst>
          </p:nvPr>
        </p:nvGraphicFramePr>
        <p:xfrm>
          <a:off x="7843" y="-459432"/>
          <a:ext cx="9296400" cy="71287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22177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0" y="0"/>
            <a:ext cx="9144000" cy="137160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th-TH" b="1" dirty="0" smtClean="0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งบประมาณ</a:t>
            </a:r>
            <a:r>
              <a:rPr lang="th-TH" b="1" dirty="0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th-TH" b="1" dirty="0" smtClean="0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ตอบแทนใช้สอย วัสดุ ที่ได้รับจัดสรรเทียบกับการเบิกจ่าย ของคณะสำนัก</a:t>
            </a:r>
            <a:endParaRPr lang="en-US" b="1" dirty="0" smtClean="0">
              <a:solidFill>
                <a:schemeClr val="bg1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algn="ctr"/>
            <a:r>
              <a:rPr lang="th-TH" b="1" dirty="0" smtClean="0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ณ พฤษภาคม  </a:t>
            </a:r>
            <a:r>
              <a:rPr lang="en-US" b="1" dirty="0" smtClean="0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2557</a:t>
            </a:r>
            <a:endParaRPr lang="en-US" b="1" dirty="0">
              <a:solidFill>
                <a:schemeClr val="bg1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graphicFrame>
        <p:nvGraphicFramePr>
          <p:cNvPr id="12" name="Chart Placeholder 11"/>
          <p:cNvGraphicFramePr>
            <a:graphicFrameLocks noGrp="1"/>
          </p:cNvGraphicFramePr>
          <p:nvPr>
            <p:ph type="chart" sz="quarter" idx="16"/>
            <p:extLst>
              <p:ext uri="{D42A27DB-BD31-4B8C-83A1-F6EECF244321}">
                <p14:modId xmlns:p14="http://schemas.microsoft.com/office/powerpoint/2010/main" xmlns="" val="524657139"/>
              </p:ext>
            </p:extLst>
          </p:nvPr>
        </p:nvGraphicFramePr>
        <p:xfrm>
          <a:off x="0" y="1371600"/>
          <a:ext cx="8604448" cy="4289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 Placeholder 5"/>
          <p:cNvSpPr>
            <a:spLocks noGrp="1"/>
          </p:cNvSpPr>
          <p:nvPr>
            <p:ph type="body" sz="quarter" idx="18"/>
          </p:nvPr>
        </p:nvSpPr>
        <p:spPr>
          <a:xfrm>
            <a:off x="5652120" y="6165304"/>
            <a:ext cx="3352800" cy="304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Down Arrow 12"/>
          <p:cNvSpPr/>
          <p:nvPr/>
        </p:nvSpPr>
        <p:spPr>
          <a:xfrm rot="6971577">
            <a:off x="1868530" y="4329606"/>
            <a:ext cx="360040" cy="3025769"/>
          </a:xfrm>
          <a:prstGeom prst="down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th-TH" b="1" dirty="0" smtClean="0"/>
              <a:t>ไม่ได้เบิกจ่าน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2459142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 uiExpand="1">
        <p:bldSub>
          <a:bldChart bld="series"/>
        </p:bldSub>
      </p:bldGraphic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hart Placeholder 11"/>
          <p:cNvGraphicFramePr>
            <a:graphicFrameLocks noGrp="1"/>
          </p:cNvGraphicFramePr>
          <p:nvPr>
            <p:ph type="chart" sz="quarter" idx="16"/>
            <p:extLst>
              <p:ext uri="{D42A27DB-BD31-4B8C-83A1-F6EECF244321}">
                <p14:modId xmlns:p14="http://schemas.microsoft.com/office/powerpoint/2010/main" xmlns="" val="945960825"/>
              </p:ext>
            </p:extLst>
          </p:nvPr>
        </p:nvGraphicFramePr>
        <p:xfrm>
          <a:off x="0" y="1219200"/>
          <a:ext cx="5004048" cy="5234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th-TH" dirty="0"/>
              <a:t> ค่าตอบแทน</a:t>
            </a:r>
            <a:endParaRPr lang="en-US" dirty="0"/>
          </a:p>
        </p:txBody>
      </p:sp>
      <p:sp>
        <p:nvSpPr>
          <p:cNvPr id="8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179512" y="40432"/>
            <a:ext cx="8229600" cy="1102568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th-TH" sz="3200" b="1" dirty="0" smtClean="0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งบประมาณ</a:t>
            </a:r>
            <a:r>
              <a:rPr lang="th-TH" sz="3200" b="1" dirty="0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th-TH" sz="3200" b="1" dirty="0" smtClean="0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แผ่นดินคงเหลือ ของคณะสำนัก</a:t>
            </a:r>
            <a:endParaRPr lang="en-US" sz="3200" b="1" dirty="0" smtClean="0">
              <a:solidFill>
                <a:schemeClr val="bg1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algn="ctr"/>
            <a:r>
              <a:rPr lang="th-TH" sz="3200" b="1" dirty="0" smtClean="0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ณ พฤษภาคม  </a:t>
            </a:r>
            <a:r>
              <a:rPr lang="en-US" sz="3200" b="1" dirty="0" smtClean="0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2557</a:t>
            </a:r>
            <a:endParaRPr lang="en-US" sz="3200" b="1" dirty="0">
              <a:solidFill>
                <a:schemeClr val="bg1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03302022"/>
              </p:ext>
            </p:extLst>
          </p:nvPr>
        </p:nvGraphicFramePr>
        <p:xfrm>
          <a:off x="5498368" y="1524000"/>
          <a:ext cx="2120900" cy="685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0900"/>
              </a:tblGrid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u="none" strike="noStrike" dirty="0">
                          <a:effectLst/>
                        </a:rPr>
                        <a:t>ค่าปฏิบัติงานนอกเวลาราชการ</a:t>
                      </a:r>
                      <a:endParaRPr lang="th-TH" sz="1400" b="0" i="0" u="none" strike="noStrike" dirty="0"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b"/>
                </a:tc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u="none" strike="noStrike">
                          <a:effectLst/>
                        </a:rPr>
                        <a:t>ค่าตรวจกระดาษคำตอบ</a:t>
                      </a:r>
                      <a:endParaRPr lang="th-TH" sz="1400" b="0" i="0" u="none" strike="noStrike"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b"/>
                </a:tc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u="none" strike="noStrike" dirty="0">
                          <a:effectLst/>
                        </a:rPr>
                        <a:t>ค่าสอนพิเศษ</a:t>
                      </a:r>
                      <a:endParaRPr lang="th-TH" sz="1400" b="0" i="0" u="none" strike="noStrike" dirty="0"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95260986"/>
              </p:ext>
            </p:extLst>
          </p:nvPr>
        </p:nvGraphicFramePr>
        <p:xfrm>
          <a:off x="5486400" y="2276872"/>
          <a:ext cx="2120900" cy="914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0900"/>
              </a:tblGrid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u="none" strike="noStrike" dirty="0">
                          <a:effectLst/>
                        </a:rPr>
                        <a:t>                    ค่าใช้สอย (</a:t>
                      </a:r>
                      <a:r>
                        <a:rPr lang="en-US" sz="1400" u="none" strike="noStrike" dirty="0">
                          <a:effectLst/>
                        </a:rPr>
                        <a:t>B)</a:t>
                      </a:r>
                      <a:endParaRPr lang="en-US" sz="1400" b="1" i="0" u="none" strike="noStrike" dirty="0"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b"/>
                </a:tc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u="none" strike="noStrike">
                          <a:effectLst/>
                        </a:rPr>
                        <a:t>ค่าเดินทางไปราชการ</a:t>
                      </a:r>
                      <a:endParaRPr lang="th-TH" sz="1400" b="0" i="0" u="none" strike="noStrike"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b"/>
                </a:tc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u="none" strike="noStrike">
                          <a:effectLst/>
                        </a:rPr>
                        <a:t>ค่าใช้จ่ายในการอบรม</a:t>
                      </a:r>
                      <a:endParaRPr lang="th-TH" sz="1400" b="0" i="0" u="none" strike="noStrike"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b"/>
                </a:tc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u="none" strike="noStrike" dirty="0">
                          <a:effectLst/>
                        </a:rPr>
                        <a:t>ค่าจ้างเหมาบริการ</a:t>
                      </a:r>
                      <a:endParaRPr lang="th-TH" sz="1400" b="0" i="0" u="none" strike="noStrike" dirty="0"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45811066"/>
              </p:ext>
            </p:extLst>
          </p:nvPr>
        </p:nvGraphicFramePr>
        <p:xfrm>
          <a:off x="5486400" y="3212976"/>
          <a:ext cx="2120900" cy="2743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0900"/>
              </a:tblGrid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u="none" strike="noStrike">
                          <a:effectLst/>
                        </a:rPr>
                        <a:t>                      ค่าวัสดุ (</a:t>
                      </a:r>
                      <a:r>
                        <a:rPr lang="en-US" sz="1400" u="none" strike="noStrike">
                          <a:effectLst/>
                        </a:rPr>
                        <a:t>B)</a:t>
                      </a:r>
                      <a:endParaRPr lang="en-US" sz="1400" b="1" i="0" u="none" strike="noStrike"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b"/>
                </a:tc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u="none" strike="noStrike">
                          <a:effectLst/>
                        </a:rPr>
                        <a:t>ค่าวัสดุสำนักงาน</a:t>
                      </a:r>
                      <a:endParaRPr lang="th-TH" sz="1400" b="0" i="0" u="none" strike="noStrike"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b"/>
                </a:tc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u="none" strike="noStrike">
                          <a:effectLst/>
                        </a:rPr>
                        <a:t>ค่าวัสดุการเกษตร</a:t>
                      </a:r>
                      <a:endParaRPr lang="th-TH" sz="1400" b="0" i="0" u="none" strike="noStrike"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b"/>
                </a:tc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u="none" strike="noStrike">
                          <a:effectLst/>
                        </a:rPr>
                        <a:t>ค่าวัสดุคอมพิวเตอร์</a:t>
                      </a:r>
                      <a:endParaRPr lang="th-TH" sz="1400" b="0" i="0" u="none" strike="noStrike"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b"/>
                </a:tc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u="none" strike="noStrike">
                          <a:effectLst/>
                        </a:rPr>
                        <a:t>ค่าวัสดุยานพาหนะและขนส่ง</a:t>
                      </a:r>
                      <a:endParaRPr lang="th-TH" sz="1400" b="0" i="0" u="none" strike="noStrike"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b"/>
                </a:tc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u="none" strike="noStrike">
                          <a:effectLst/>
                        </a:rPr>
                        <a:t>ค่าวัสดุวิทยาศาสตร์หรือการแพทย์</a:t>
                      </a:r>
                      <a:endParaRPr lang="th-TH" sz="1400" b="0" i="0" u="none" strike="noStrike"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b"/>
                </a:tc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u="none" strike="noStrike">
                          <a:effectLst/>
                        </a:rPr>
                        <a:t>ค่าวัสดุงานบ้านงานครัว</a:t>
                      </a:r>
                      <a:endParaRPr lang="th-TH" sz="1400" b="0" i="0" u="none" strike="noStrike"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b"/>
                </a:tc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u="none" strike="noStrike">
                          <a:effectLst/>
                        </a:rPr>
                        <a:t>ค่าวัสดุก่อสร้าง</a:t>
                      </a:r>
                      <a:endParaRPr lang="th-TH" sz="1400" b="0" i="0" u="none" strike="noStrike"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b"/>
                </a:tc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u="none" strike="noStrike">
                          <a:effectLst/>
                        </a:rPr>
                        <a:t>ค่าวัสดุเชื้อเพลิงและหล่อลื่น</a:t>
                      </a:r>
                      <a:endParaRPr lang="th-TH" sz="1400" b="0" i="0" u="none" strike="noStrike"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b"/>
                </a:tc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u="none" strike="noStrike">
                          <a:effectLst/>
                        </a:rPr>
                        <a:t>ค่าวัสดุไฟฟ้าและวิทยุ</a:t>
                      </a:r>
                      <a:endParaRPr lang="th-TH" sz="1400" b="0" i="0" u="none" strike="noStrike"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b"/>
                </a:tc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u="none" strike="noStrike">
                          <a:effectLst/>
                        </a:rPr>
                        <a:t>ค่าวัสดุโฆษณาและเผยแพร่</a:t>
                      </a:r>
                      <a:endParaRPr lang="th-TH" sz="1400" b="0" i="0" u="none" strike="noStrike"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b"/>
                </a:tc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u="none" strike="noStrike" dirty="0">
                          <a:effectLst/>
                        </a:rPr>
                        <a:t>รวมหมวดค่าวัสดุ</a:t>
                      </a:r>
                      <a:endParaRPr lang="th-TH" sz="1400" b="1" i="0" u="none" strike="noStrike" dirty="0"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81873292"/>
              </p:ext>
            </p:extLst>
          </p:nvPr>
        </p:nvGraphicFramePr>
        <p:xfrm>
          <a:off x="5486400" y="6021288"/>
          <a:ext cx="2120900" cy="685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0900"/>
              </a:tblGrid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u="none" strike="noStrike">
                          <a:effectLst/>
                        </a:rPr>
                        <a:t>                    ค่าใช้สอย (</a:t>
                      </a:r>
                      <a:r>
                        <a:rPr lang="en-US" sz="1400" u="none" strike="noStrike">
                          <a:effectLst/>
                        </a:rPr>
                        <a:t>B)</a:t>
                      </a:r>
                      <a:endParaRPr lang="en-US" sz="1400" b="1" i="0" u="none" strike="noStrike"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b"/>
                </a:tc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u="none" strike="noStrike">
                          <a:effectLst/>
                        </a:rPr>
                        <a:t>ค่าซ่อมแซมทรัพย์สิน</a:t>
                      </a:r>
                      <a:endParaRPr lang="th-TH" sz="1400" b="0" i="0" u="none" strike="noStrike"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b"/>
                </a:tc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u="none" strike="noStrike" dirty="0">
                          <a:effectLst/>
                        </a:rPr>
                        <a:t>ค่าซ่อมแซม/บำรุงรักษายานพาหนะ</a:t>
                      </a:r>
                      <a:endParaRPr lang="th-TH" sz="1400" b="0" i="0" u="none" strike="noStrike" dirty="0"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570037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179512" y="40432"/>
            <a:ext cx="7920880" cy="1102568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th-TH" sz="3200" b="1" dirty="0" smtClean="0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งบประมาณ</a:t>
            </a:r>
            <a:r>
              <a:rPr lang="th-TH" sz="3200" b="1" dirty="0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th-TH" sz="3200" b="1" dirty="0" smtClean="0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แผ่นดินคงเหลือ ของคณะสำนัก</a:t>
            </a:r>
            <a:endParaRPr lang="en-US" sz="3200" b="1" dirty="0" smtClean="0">
              <a:solidFill>
                <a:schemeClr val="bg1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algn="ctr"/>
            <a:r>
              <a:rPr lang="th-TH" sz="3200" b="1" dirty="0" smtClean="0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ณ พฤษภาคม  </a:t>
            </a:r>
            <a:r>
              <a:rPr lang="en-US" sz="3200" b="1" dirty="0" smtClean="0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2557</a:t>
            </a:r>
            <a:endParaRPr lang="en-US" sz="3200" b="1" dirty="0">
              <a:solidFill>
                <a:schemeClr val="bg1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07687565"/>
              </p:ext>
            </p:extLst>
          </p:nvPr>
        </p:nvGraphicFramePr>
        <p:xfrm>
          <a:off x="208112" y="1145772"/>
          <a:ext cx="7820272" cy="5492562"/>
        </p:xfrm>
        <a:graphic>
          <a:graphicData uri="http://schemas.openxmlformats.org/drawingml/2006/table">
            <a:tbl>
              <a:tblPr firstRow="1" lastRow="1" lastCol="1">
                <a:tableStyleId>{E8B1032C-EA38-4F05-BA0D-38AFFFC7BED3}</a:tableStyleId>
              </a:tblPr>
              <a:tblGrid>
                <a:gridCol w="3412483"/>
                <a:gridCol w="2671612"/>
                <a:gridCol w="1736177"/>
              </a:tblGrid>
              <a:tr h="210636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 dirty="0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คณะ สำนัก</a:t>
                      </a:r>
                      <a:endParaRPr lang="th-TH" sz="1600" b="1" i="0" u="none" strike="noStrike" dirty="0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800" b="1" u="none" strike="noStrike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คงเหลือ</a:t>
                      </a:r>
                      <a:endParaRPr lang="th-TH" sz="2800" b="1" i="0" u="none" strike="noStrike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%</a:t>
                      </a:r>
                      <a:endParaRPr lang="en-US" sz="1600" b="1" i="0" u="none" strike="noStrike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</a:tr>
              <a:tr h="207035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วิทยาลัยบริหารศาสตร์</a:t>
                      </a:r>
                      <a:endParaRPr lang="th-TH" sz="1600" b="1" i="0" u="none" strike="noStrike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            219,000.00 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100.0%</a:t>
                      </a:r>
                      <a:endParaRPr lang="en-US" sz="1600" b="1" i="0" u="none" strike="noStrike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</a:tr>
              <a:tr h="207035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วิทยาลัยพลังงาน</a:t>
                      </a:r>
                      <a:endParaRPr lang="th-TH" sz="1600" b="1" i="0" u="none" strike="noStrike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            942,924.31 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70.0%</a:t>
                      </a:r>
                      <a:endParaRPr lang="en-US" sz="1600" b="1" i="0" u="none" strike="noStrike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</a:tr>
              <a:tr h="207035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แม่โจ้ชุมพร</a:t>
                      </a:r>
                      <a:endParaRPr lang="th-TH" sz="1600" b="1" i="0" u="none" strike="noStrike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         1,569,145.71 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53.1%</a:t>
                      </a:r>
                      <a:endParaRPr lang="en-US" sz="1600" b="1" i="0" u="none" strike="noStrike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</a:tr>
              <a:tr h="207035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แม่โจ้แพร่</a:t>
                      </a:r>
                      <a:endParaRPr lang="th-TH" sz="1600" b="1" i="0" u="none" strike="noStrike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         3,466,484.79 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50.5%</a:t>
                      </a:r>
                      <a:endParaRPr lang="en-US" sz="1600" b="1" i="0" u="none" strike="noStrike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</a:tr>
              <a:tr h="207035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คณะเศรษฐศาสตร์</a:t>
                      </a:r>
                      <a:endParaRPr lang="th-TH" sz="1600" b="1" i="0" u="none" strike="noStrike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            537,874.14 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49.4%</a:t>
                      </a:r>
                      <a:endParaRPr lang="en-US" sz="1600" b="1" i="0" u="none" strike="noStrike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</a:tr>
              <a:tr h="207035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คณะวิศวฯ</a:t>
                      </a:r>
                      <a:endParaRPr lang="th-TH" sz="1600" b="1" i="0" u="none" strike="noStrike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         1,980,497.41 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47.2%</a:t>
                      </a:r>
                      <a:endParaRPr lang="en-US" sz="1600" b="1" i="0" u="none" strike="noStrike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</a:tr>
              <a:tr h="207035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คณะสถาปัตย์</a:t>
                      </a:r>
                      <a:endParaRPr lang="th-TH" sz="1600" b="1" i="0" u="none" strike="noStrike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            429,283.60 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43.3%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</a:tr>
              <a:tr h="207035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คณะผลิต</a:t>
                      </a:r>
                      <a:endParaRPr lang="th-TH" sz="1600" b="1" i="0" u="none" strike="noStrike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         3,236,365.57 </a:t>
                      </a:r>
                      <a:endParaRPr lang="en-US" sz="1600" b="1" i="0" u="none" strike="noStrike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42.6%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</a:tr>
              <a:tr h="207035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คณะประมง</a:t>
                      </a:r>
                      <a:endParaRPr lang="th-TH" sz="1600" b="1" i="0" u="none" strike="noStrike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            882,027.39 </a:t>
                      </a:r>
                      <a:endParaRPr lang="en-US" sz="1600" b="1" i="0" u="none" strike="noStrike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42.1%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</a:tr>
              <a:tr h="207035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คณะวิทย์ฯ</a:t>
                      </a:r>
                      <a:endParaRPr lang="th-TH" sz="1600" b="1" i="0" u="none" strike="noStrike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         2,721,931.61 </a:t>
                      </a:r>
                      <a:endParaRPr lang="en-US" sz="1600" b="1" i="0" u="none" strike="noStrike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37.8%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</a:tr>
              <a:tr h="207035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คณะสัตวศาสตร์</a:t>
                      </a:r>
                      <a:endParaRPr lang="th-TH" sz="1600" b="1" i="0" u="none" strike="noStrike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         1,423,491.27 </a:t>
                      </a:r>
                      <a:endParaRPr lang="en-US" sz="1600" b="1" i="0" u="none" strike="noStrike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35.2%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</a:tr>
              <a:tr h="207035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สำนักวิจัยฯ</a:t>
                      </a:r>
                      <a:endParaRPr lang="th-TH" sz="1600" b="1" i="0" u="none" strike="noStrike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         1,128,293.88 </a:t>
                      </a:r>
                      <a:endParaRPr lang="en-US" sz="1600" b="1" i="0" u="none" strike="noStrike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33.2%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</a:tr>
              <a:tr h="207035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ศูนย์กล้วยไม้</a:t>
                      </a:r>
                      <a:endParaRPr lang="th-TH" sz="1600" b="1" i="0" u="none" strike="noStrike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             88,700.00 </a:t>
                      </a:r>
                      <a:endParaRPr lang="en-US" sz="1600" b="1" i="0" u="none" strike="noStrike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32.9%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</a:tr>
              <a:tr h="207035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สำนักฟาร์ม</a:t>
                      </a:r>
                      <a:endParaRPr lang="th-TH" sz="1600" b="1" i="0" u="none" strike="noStrike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            168,543.30 </a:t>
                      </a:r>
                      <a:endParaRPr lang="en-US" sz="1600" b="1" i="0" u="none" strike="noStrike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28.2%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</a:tr>
              <a:tr h="207035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คณะบริหาร</a:t>
                      </a:r>
                      <a:endParaRPr lang="th-TH" sz="1600" b="1" i="0" u="none" strike="noStrike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            458,954.17 </a:t>
                      </a:r>
                      <a:endParaRPr lang="en-US" sz="1600" b="1" i="0" u="none" strike="noStrike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27.2%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</a:tr>
              <a:tr h="207035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คณะศิลปศาสตร์</a:t>
                      </a:r>
                      <a:endParaRPr lang="th-TH" sz="1600" b="1" i="0" u="none" strike="noStrike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            591,384.32 </a:t>
                      </a:r>
                      <a:endParaRPr lang="en-US" sz="1600" b="1" i="0" u="none" strike="noStrike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23.9%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</a:tr>
              <a:tr h="207035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คณะสารสนเทศ</a:t>
                      </a:r>
                      <a:endParaRPr lang="th-TH" sz="1600" b="1" i="0" u="none" strike="noStrike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             16,600.00 </a:t>
                      </a:r>
                      <a:endParaRPr lang="en-US" sz="1600" b="1" i="0" u="none" strike="noStrike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10.2%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</a:tr>
              <a:tr h="207035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สำนักหอสมุด</a:t>
                      </a:r>
                      <a:endParaRPr lang="th-TH" sz="1600" b="1" i="0" u="none" strike="noStrike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            158,232.79 </a:t>
                      </a:r>
                      <a:endParaRPr lang="en-US" sz="1600" b="1" i="0" u="none" strike="noStrike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4.0%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</a:tr>
              <a:tr h="207035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คณะท่องเที่ยว</a:t>
                      </a:r>
                      <a:endParaRPr lang="th-TH" sz="1600" b="1" i="0" u="none" strike="noStrike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                  853.94 </a:t>
                      </a:r>
                      <a:endParaRPr lang="en-US" sz="1600" b="1" i="0" u="none" strike="noStrike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0.3%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</a:tr>
              <a:tr h="207035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รวมเบิก</a:t>
                      </a:r>
                      <a:endParaRPr lang="th-TH" sz="1600" b="1" i="0" u="none" strike="noStrike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       20,020,588.20 </a:t>
                      </a:r>
                      <a:endParaRPr lang="en-US" sz="1600" b="1" i="0" u="none" strike="noStrike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Leelawadee" panose="020B0502040204020203" pitchFamily="34" charset="-34"/>
                          <a:cs typeface="Leelawadee" panose="020B0502040204020203" pitchFamily="34" charset="-34"/>
                        </a:rPr>
                        <a:t>38.9%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Leelawadee" panose="020B0502040204020203" pitchFamily="34" charset="-34"/>
                        <a:cs typeface="Leelawadee" panose="020B0502040204020203" pitchFamily="34" charset="-34"/>
                      </a:endParaRPr>
                    </a:p>
                  </a:txBody>
                  <a:tcPr marL="9002" marR="9002" marT="9002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33581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hart Placeholder 11"/>
          <p:cNvGraphicFramePr>
            <a:graphicFrameLocks noGrp="1"/>
          </p:cNvGraphicFramePr>
          <p:nvPr>
            <p:ph type="chart" sz="quarter" idx="16"/>
          </p:nvPr>
        </p:nvGraphicFramePr>
        <p:xfrm>
          <a:off x="0" y="1219200"/>
          <a:ext cx="5181600" cy="5234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107504" y="188640"/>
            <a:ext cx="8856984" cy="133536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th-TH" b="1" dirty="0" smtClean="0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งบประมาณ</a:t>
            </a:r>
            <a:r>
              <a:rPr lang="th-TH" b="1" dirty="0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th-TH" b="1" dirty="0" smtClean="0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ตอบแทนใช้สอย วัสดุ ที่ได้รับจัดสรรเทียบกับการเบิกจ่าย ของส่วนกลาง</a:t>
            </a:r>
            <a:endParaRPr lang="en-US" b="1" dirty="0" smtClean="0">
              <a:solidFill>
                <a:schemeClr val="bg1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algn="ctr"/>
            <a:r>
              <a:rPr lang="th-TH" b="1" dirty="0" smtClean="0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ณ พฤษภาคม  </a:t>
            </a:r>
            <a:r>
              <a:rPr lang="en-US" b="1" dirty="0" smtClean="0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2557</a:t>
            </a:r>
            <a:endParaRPr lang="en-US" b="1" dirty="0">
              <a:solidFill>
                <a:schemeClr val="bg1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97678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85250392"/>
              </p:ext>
            </p:extLst>
          </p:nvPr>
        </p:nvGraphicFramePr>
        <p:xfrm>
          <a:off x="323528" y="692696"/>
          <a:ext cx="8496944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107504" y="980728"/>
            <a:ext cx="7620000" cy="381000"/>
          </a:xfrm>
        </p:spPr>
        <p:txBody>
          <a:bodyPr/>
          <a:lstStyle/>
          <a:p>
            <a:r>
              <a:rPr lang="th-TH" sz="5400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มาตรการการเร่งรัด</a:t>
            </a:r>
            <a:endParaRPr lang="en-US" sz="5400" b="1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86731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_obelintan_financial_presentation">
  <a:themeElements>
    <a:clrScheme name="D_obelintan_financial_presentation">
      <a:dk1>
        <a:sysClr val="windowText" lastClr="000000"/>
      </a:dk1>
      <a:lt1>
        <a:sysClr val="window" lastClr="FFFFFF"/>
      </a:lt1>
      <a:dk2>
        <a:srgbClr val="3DB54A"/>
      </a:dk2>
      <a:lt2>
        <a:srgbClr val="FFFFFF"/>
      </a:lt2>
      <a:accent1>
        <a:srgbClr val="2D8737"/>
      </a:accent1>
      <a:accent2>
        <a:srgbClr val="FFCC00"/>
      </a:accent2>
      <a:accent3>
        <a:srgbClr val="0070C0"/>
      </a:accent3>
      <a:accent4>
        <a:srgbClr val="F68B1F"/>
      </a:accent4>
      <a:accent5>
        <a:srgbClr val="A4DE00"/>
      </a:accent5>
      <a:accent6>
        <a:srgbClr val="A9EDFD"/>
      </a:accent6>
      <a:hlink>
        <a:srgbClr val="0000FF"/>
      </a:hlink>
      <a:folHlink>
        <a:srgbClr val="800080"/>
      </a:folHlink>
    </a:clrScheme>
    <a:fontScheme name="D_obelintan_financial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346DE877-7402-4F11-9953-5B7B4E78542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Financial management investing presentation with video</Template>
  <TotalTime>178</TotalTime>
  <Words>377</Words>
  <Application>Microsoft Office PowerPoint</Application>
  <PresentationFormat>On-screen Show (4:3)</PresentationFormat>
  <Paragraphs>112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D_obelintan_financial_presentation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Kodchaphorn siripokakit</dc:creator>
  <cp:lastModifiedBy>dean</cp:lastModifiedBy>
  <cp:revision>25</cp:revision>
  <dcterms:created xsi:type="dcterms:W3CDTF">2014-05-27T19:36:25Z</dcterms:created>
  <dcterms:modified xsi:type="dcterms:W3CDTF">2014-05-28T09:34:44Z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TC019153369991</vt:lpwstr>
  </property>
</Properties>
</file>